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2" r:id="rId2"/>
    <p:sldId id="256" r:id="rId3"/>
    <p:sldId id="257" r:id="rId4"/>
    <p:sldId id="258" r:id="rId5"/>
    <p:sldId id="259" r:id="rId6"/>
    <p:sldId id="260" r:id="rId7"/>
    <p:sldId id="261" r:id="rId8"/>
  </p:sldIdLst>
  <p:sldSz cx="12192000" cy="6858000"/>
  <p:notesSz cx="6858000" cy="9144000"/>
  <p:defaultText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9999F-E9A8-4AAD-9EC9-85C712BBB95C}" v="758" dt="2025-06-10T17:23:46.029"/>
    <p1510:client id="{7D782F4D-1436-73F3-CF4C-793291081816}" v="317" dt="2025-06-10T17:41:56.521"/>
    <p1510:client id="{D2A562D0-8E29-1F63-A021-4C2256B0E3E6}" v="5" dt="2025-06-10T16:22:43.2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61" d="100"/>
          <a:sy n="61" d="100"/>
        </p:scale>
        <p:origin x="84"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jpeg>
</file>

<file path=ppt/media/image13.png>
</file>

<file path=ppt/media/image2.jpeg>
</file>

<file path=ppt/media/image3.jpeg>
</file>

<file path=ppt/media/image4.jpe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Заглавен слайд">
    <p:spTree>
      <p:nvGrpSpPr>
        <p:cNvPr id="1" name=""/>
        <p:cNvGrpSpPr/>
        <p:nvPr/>
      </p:nvGrpSpPr>
      <p:grpSpPr>
        <a:xfrm>
          <a:off x="0" y="0"/>
          <a:ext cx="0" cy="0"/>
          <a:chOff x="0" y="0"/>
          <a:chExt cx="0" cy="0"/>
        </a:xfrm>
      </p:grpSpPr>
      <p:sp>
        <p:nvSpPr>
          <p:cNvPr id="2" name="Заглавие 1"/>
          <p:cNvSpPr>
            <a:spLocks noGrp="1"/>
          </p:cNvSpPr>
          <p:nvPr>
            <p:ph type="ctrTitle"/>
          </p:nvPr>
        </p:nvSpPr>
        <p:spPr>
          <a:xfrm>
            <a:off x="1524000" y="1122363"/>
            <a:ext cx="9144000" cy="2387600"/>
          </a:xfrm>
        </p:spPr>
        <p:txBody>
          <a:bodyPr anchor="b"/>
          <a:lstStyle>
            <a:lvl1pPr algn="ctr">
              <a:defRPr sz="6000"/>
            </a:lvl1pPr>
          </a:lstStyle>
          <a:p>
            <a:r>
              <a:rPr lang="bg-BG"/>
              <a:t>Редакт. стил загл. образец</a:t>
            </a:r>
          </a:p>
        </p:txBody>
      </p:sp>
      <p:sp>
        <p:nvSpPr>
          <p:cNvPr id="3" name="Подзаглавие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bg-BG"/>
              <a:t>Щракнете за редакция стил подзагл. обр.</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3168234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лавие и вертикален текст">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вертикален текст 2"/>
          <p:cNvSpPr>
            <a:spLocks noGrp="1"/>
          </p:cNvSpPr>
          <p:nvPr>
            <p:ph type="body" orient="vert" idx="1"/>
          </p:nvPr>
        </p:nvSpPr>
        <p:spPr/>
        <p:txBody>
          <a:bodyPr vert="eaVert"/>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611056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но заглавие и текст">
    <p:spTree>
      <p:nvGrpSpPr>
        <p:cNvPr id="1" name=""/>
        <p:cNvGrpSpPr/>
        <p:nvPr/>
      </p:nvGrpSpPr>
      <p:grpSpPr>
        <a:xfrm>
          <a:off x="0" y="0"/>
          <a:ext cx="0" cy="0"/>
          <a:chOff x="0" y="0"/>
          <a:chExt cx="0" cy="0"/>
        </a:xfrm>
      </p:grpSpPr>
      <p:sp>
        <p:nvSpPr>
          <p:cNvPr id="2" name="Вертикално заглавие 1"/>
          <p:cNvSpPr>
            <a:spLocks noGrp="1"/>
          </p:cNvSpPr>
          <p:nvPr>
            <p:ph type="title" orient="vert"/>
          </p:nvPr>
        </p:nvSpPr>
        <p:spPr>
          <a:xfrm>
            <a:off x="8724900" y="365125"/>
            <a:ext cx="2628900" cy="5811838"/>
          </a:xfrm>
        </p:spPr>
        <p:txBody>
          <a:bodyPr vert="eaVert"/>
          <a:lstStyle/>
          <a:p>
            <a:r>
              <a:rPr lang="bg-BG"/>
              <a:t>Редакт. стил загл. образец</a:t>
            </a:r>
          </a:p>
        </p:txBody>
      </p:sp>
      <p:sp>
        <p:nvSpPr>
          <p:cNvPr id="3" name="Контейнер за вертикален текст 2"/>
          <p:cNvSpPr>
            <a:spLocks noGrp="1"/>
          </p:cNvSpPr>
          <p:nvPr>
            <p:ph type="body" orient="vert" idx="1"/>
          </p:nvPr>
        </p:nvSpPr>
        <p:spPr>
          <a:xfrm>
            <a:off x="838200" y="365125"/>
            <a:ext cx="7734300" cy="5811838"/>
          </a:xfrm>
        </p:spPr>
        <p:txBody>
          <a:bodyPr vert="eaVert"/>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587108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лавие и съдържан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съдържание 2"/>
          <p:cNvSpPr>
            <a:spLocks noGrp="1"/>
          </p:cNvSpPr>
          <p:nvPr>
            <p:ph idx="1"/>
          </p:nvPr>
        </p:nvSpPr>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06752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лавка на секция">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1850" y="1709738"/>
            <a:ext cx="10515600" cy="2852737"/>
          </a:xfrm>
        </p:spPr>
        <p:txBody>
          <a:bodyPr anchor="b"/>
          <a:lstStyle>
            <a:lvl1pPr>
              <a:defRPr sz="6000"/>
            </a:lvl1pPr>
          </a:lstStyle>
          <a:p>
            <a:r>
              <a:rPr lang="bg-BG"/>
              <a:t>Редакт. стил загл. образец</a:t>
            </a:r>
          </a:p>
        </p:txBody>
      </p:sp>
      <p:sp>
        <p:nvSpPr>
          <p:cNvPr id="3" name="Текстов контейнер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bg-BG"/>
              <a:t>Щракнете, за да редактирате стиловете на текста в образеца</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008347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е съдържания">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съдържание 2"/>
          <p:cNvSpPr>
            <a:spLocks noGrp="1"/>
          </p:cNvSpPr>
          <p:nvPr>
            <p:ph sz="half" idx="1"/>
          </p:nvPr>
        </p:nvSpPr>
        <p:spPr>
          <a:xfrm>
            <a:off x="838200" y="1825625"/>
            <a:ext cx="5181600" cy="435133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съдържание 3"/>
          <p:cNvSpPr>
            <a:spLocks noGrp="1"/>
          </p:cNvSpPr>
          <p:nvPr>
            <p:ph sz="half" idx="2"/>
          </p:nvPr>
        </p:nvSpPr>
        <p:spPr>
          <a:xfrm>
            <a:off x="6172200" y="1825625"/>
            <a:ext cx="5181600" cy="435133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5" name="Контейнер за дата 4"/>
          <p:cNvSpPr>
            <a:spLocks noGrp="1"/>
          </p:cNvSpPr>
          <p:nvPr>
            <p:ph type="dt" sz="half" idx="10"/>
          </p:nvPr>
        </p:nvSpPr>
        <p:spPr/>
        <p:txBody>
          <a:bodyPr/>
          <a:lstStyle/>
          <a:p>
            <a:fld id="{3E104224-5F53-4681-B114-4FDA2DEB297A}" type="datetimeFigureOut">
              <a:rPr lang="bg-BG" smtClean="0"/>
              <a:t>10.6.2025 г.</a:t>
            </a:fld>
            <a:endParaRPr lang="bg-BG"/>
          </a:p>
        </p:txBody>
      </p:sp>
      <p:sp>
        <p:nvSpPr>
          <p:cNvPr id="6" name="Контейнер за долния колонтитул 5"/>
          <p:cNvSpPr>
            <a:spLocks noGrp="1"/>
          </p:cNvSpPr>
          <p:nvPr>
            <p:ph type="ftr" sz="quarter" idx="11"/>
          </p:nvPr>
        </p:nvSpPr>
        <p:spPr/>
        <p:txBody>
          <a:bodyPr/>
          <a:lstStyle/>
          <a:p>
            <a:endParaRPr lang="bg-BG"/>
          </a:p>
        </p:txBody>
      </p:sp>
      <p:sp>
        <p:nvSpPr>
          <p:cNvPr id="7" name="Контейнер за номер на слайда 6"/>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138668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9788" y="365125"/>
            <a:ext cx="10515600" cy="1325563"/>
          </a:xfrm>
        </p:spPr>
        <p:txBody>
          <a:bodyPr/>
          <a:lstStyle/>
          <a:p>
            <a:r>
              <a:rPr lang="bg-BG"/>
              <a:t>Редакт. стил загл. образец</a:t>
            </a:r>
          </a:p>
        </p:txBody>
      </p:sp>
      <p:sp>
        <p:nvSpPr>
          <p:cNvPr id="3" name="Текстов контейне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a:t>Щракнете, за да редактирате стиловете на текста в образеца</a:t>
            </a:r>
          </a:p>
        </p:txBody>
      </p:sp>
      <p:sp>
        <p:nvSpPr>
          <p:cNvPr id="4" name="Контейнер за съдържание 3"/>
          <p:cNvSpPr>
            <a:spLocks noGrp="1"/>
          </p:cNvSpPr>
          <p:nvPr>
            <p:ph sz="half" idx="2"/>
          </p:nvPr>
        </p:nvSpPr>
        <p:spPr>
          <a:xfrm>
            <a:off x="839788" y="2505075"/>
            <a:ext cx="5157787" cy="368458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5" name="Текстов контейне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a:t>Щракнете, за да редактирате стиловете на текста в образеца</a:t>
            </a:r>
          </a:p>
        </p:txBody>
      </p:sp>
      <p:sp>
        <p:nvSpPr>
          <p:cNvPr id="6" name="Контейнер за съдържание 5"/>
          <p:cNvSpPr>
            <a:spLocks noGrp="1"/>
          </p:cNvSpPr>
          <p:nvPr>
            <p:ph sz="quarter" idx="4"/>
          </p:nvPr>
        </p:nvSpPr>
        <p:spPr>
          <a:xfrm>
            <a:off x="6172200" y="2505075"/>
            <a:ext cx="5183188" cy="368458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7" name="Контейнер за дата 6"/>
          <p:cNvSpPr>
            <a:spLocks noGrp="1"/>
          </p:cNvSpPr>
          <p:nvPr>
            <p:ph type="dt" sz="half" idx="10"/>
          </p:nvPr>
        </p:nvSpPr>
        <p:spPr/>
        <p:txBody>
          <a:bodyPr/>
          <a:lstStyle/>
          <a:p>
            <a:fld id="{3E104224-5F53-4681-B114-4FDA2DEB297A}" type="datetimeFigureOut">
              <a:rPr lang="bg-BG" smtClean="0"/>
              <a:t>10.6.2025 г.</a:t>
            </a:fld>
            <a:endParaRPr lang="bg-BG"/>
          </a:p>
        </p:txBody>
      </p:sp>
      <p:sp>
        <p:nvSpPr>
          <p:cNvPr id="8" name="Контейнер за долния колонтитул 7"/>
          <p:cNvSpPr>
            <a:spLocks noGrp="1"/>
          </p:cNvSpPr>
          <p:nvPr>
            <p:ph type="ftr" sz="quarter" idx="11"/>
          </p:nvPr>
        </p:nvSpPr>
        <p:spPr/>
        <p:txBody>
          <a:bodyPr/>
          <a:lstStyle/>
          <a:p>
            <a:endParaRPr lang="bg-BG"/>
          </a:p>
        </p:txBody>
      </p:sp>
      <p:sp>
        <p:nvSpPr>
          <p:cNvPr id="9" name="Контейнер за номер на слайда 8"/>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479854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Само заглав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дата 2"/>
          <p:cNvSpPr>
            <a:spLocks noGrp="1"/>
          </p:cNvSpPr>
          <p:nvPr>
            <p:ph type="dt" sz="half" idx="10"/>
          </p:nvPr>
        </p:nvSpPr>
        <p:spPr/>
        <p:txBody>
          <a:bodyPr/>
          <a:lstStyle/>
          <a:p>
            <a:fld id="{3E104224-5F53-4681-B114-4FDA2DEB297A}" type="datetimeFigureOut">
              <a:rPr lang="bg-BG" smtClean="0"/>
              <a:t>10.6.2025 г.</a:t>
            </a:fld>
            <a:endParaRPr lang="bg-BG"/>
          </a:p>
        </p:txBody>
      </p:sp>
      <p:sp>
        <p:nvSpPr>
          <p:cNvPr id="4" name="Контейнер за долния колонтитул 3"/>
          <p:cNvSpPr>
            <a:spLocks noGrp="1"/>
          </p:cNvSpPr>
          <p:nvPr>
            <p:ph type="ftr" sz="quarter" idx="11"/>
          </p:nvPr>
        </p:nvSpPr>
        <p:spPr/>
        <p:txBody>
          <a:bodyPr/>
          <a:lstStyle/>
          <a:p>
            <a:endParaRPr lang="bg-BG"/>
          </a:p>
        </p:txBody>
      </p:sp>
      <p:sp>
        <p:nvSpPr>
          <p:cNvPr id="5" name="Контейнер за номер на слайда 4"/>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907984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разен">
    <p:spTree>
      <p:nvGrpSpPr>
        <p:cNvPr id="1" name=""/>
        <p:cNvGrpSpPr/>
        <p:nvPr/>
      </p:nvGrpSpPr>
      <p:grpSpPr>
        <a:xfrm>
          <a:off x="0" y="0"/>
          <a:ext cx="0" cy="0"/>
          <a:chOff x="0" y="0"/>
          <a:chExt cx="0" cy="0"/>
        </a:xfrm>
      </p:grpSpPr>
      <p:sp>
        <p:nvSpPr>
          <p:cNvPr id="2" name="Контейнер за дата 1"/>
          <p:cNvSpPr>
            <a:spLocks noGrp="1"/>
          </p:cNvSpPr>
          <p:nvPr>
            <p:ph type="dt" sz="half" idx="10"/>
          </p:nvPr>
        </p:nvSpPr>
        <p:spPr/>
        <p:txBody>
          <a:bodyPr/>
          <a:lstStyle/>
          <a:p>
            <a:fld id="{3E104224-5F53-4681-B114-4FDA2DEB297A}" type="datetimeFigureOut">
              <a:rPr lang="bg-BG" smtClean="0"/>
              <a:t>10.6.2025 г.</a:t>
            </a:fld>
            <a:endParaRPr lang="bg-BG"/>
          </a:p>
        </p:txBody>
      </p:sp>
      <p:sp>
        <p:nvSpPr>
          <p:cNvPr id="3" name="Контейнер за долния колонтитул 2"/>
          <p:cNvSpPr>
            <a:spLocks noGrp="1"/>
          </p:cNvSpPr>
          <p:nvPr>
            <p:ph type="ftr" sz="quarter" idx="11"/>
          </p:nvPr>
        </p:nvSpPr>
        <p:spPr/>
        <p:txBody>
          <a:bodyPr/>
          <a:lstStyle/>
          <a:p>
            <a:endParaRPr lang="bg-BG"/>
          </a:p>
        </p:txBody>
      </p:sp>
      <p:sp>
        <p:nvSpPr>
          <p:cNvPr id="4" name="Контейнер за номер на слайда 3"/>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923044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Съдържание с надпис">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9788" y="457200"/>
            <a:ext cx="3932237" cy="1600200"/>
          </a:xfrm>
        </p:spPr>
        <p:txBody>
          <a:bodyPr anchor="b"/>
          <a:lstStyle>
            <a:lvl1pPr>
              <a:defRPr sz="3200"/>
            </a:lvl1pPr>
          </a:lstStyle>
          <a:p>
            <a:r>
              <a:rPr lang="bg-BG"/>
              <a:t>Редакт. стил загл. образец</a:t>
            </a:r>
          </a:p>
        </p:txBody>
      </p:sp>
      <p:sp>
        <p:nvSpPr>
          <p:cNvPr id="3" name="Контейнер за съдържание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Текстов контейне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a:t>Щракнете, за да редактирате стиловете на текста в образеца</a:t>
            </a:r>
          </a:p>
        </p:txBody>
      </p:sp>
      <p:sp>
        <p:nvSpPr>
          <p:cNvPr id="5" name="Контейнер за дата 4"/>
          <p:cNvSpPr>
            <a:spLocks noGrp="1"/>
          </p:cNvSpPr>
          <p:nvPr>
            <p:ph type="dt" sz="half" idx="10"/>
          </p:nvPr>
        </p:nvSpPr>
        <p:spPr/>
        <p:txBody>
          <a:bodyPr/>
          <a:lstStyle/>
          <a:p>
            <a:fld id="{3E104224-5F53-4681-B114-4FDA2DEB297A}" type="datetimeFigureOut">
              <a:rPr lang="bg-BG" smtClean="0"/>
              <a:t>10.6.2025 г.</a:t>
            </a:fld>
            <a:endParaRPr lang="bg-BG"/>
          </a:p>
        </p:txBody>
      </p:sp>
      <p:sp>
        <p:nvSpPr>
          <p:cNvPr id="6" name="Контейнер за долния колонтитул 5"/>
          <p:cNvSpPr>
            <a:spLocks noGrp="1"/>
          </p:cNvSpPr>
          <p:nvPr>
            <p:ph type="ftr" sz="quarter" idx="11"/>
          </p:nvPr>
        </p:nvSpPr>
        <p:spPr/>
        <p:txBody>
          <a:bodyPr/>
          <a:lstStyle/>
          <a:p>
            <a:endParaRPr lang="bg-BG"/>
          </a:p>
        </p:txBody>
      </p:sp>
      <p:sp>
        <p:nvSpPr>
          <p:cNvPr id="7" name="Контейнер за номер на слайда 6"/>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489530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Картина с надпис">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9788" y="457200"/>
            <a:ext cx="3932237" cy="1600200"/>
          </a:xfrm>
        </p:spPr>
        <p:txBody>
          <a:bodyPr anchor="b"/>
          <a:lstStyle>
            <a:lvl1pPr>
              <a:defRPr sz="3200"/>
            </a:lvl1pPr>
          </a:lstStyle>
          <a:p>
            <a:r>
              <a:rPr lang="bg-BG"/>
              <a:t>Редакт. стил загл. образец</a:t>
            </a:r>
          </a:p>
        </p:txBody>
      </p:sp>
      <p:sp>
        <p:nvSpPr>
          <p:cNvPr id="3" name="Контейнер за картина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bg-BG"/>
          </a:p>
        </p:txBody>
      </p:sp>
      <p:sp>
        <p:nvSpPr>
          <p:cNvPr id="4" name="Текстов контейне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a:t>Щракнете, за да редактирате стиловете на текста в образеца</a:t>
            </a:r>
          </a:p>
        </p:txBody>
      </p:sp>
      <p:sp>
        <p:nvSpPr>
          <p:cNvPr id="5" name="Контейнер за дата 4"/>
          <p:cNvSpPr>
            <a:spLocks noGrp="1"/>
          </p:cNvSpPr>
          <p:nvPr>
            <p:ph type="dt" sz="half" idx="10"/>
          </p:nvPr>
        </p:nvSpPr>
        <p:spPr/>
        <p:txBody>
          <a:bodyPr/>
          <a:lstStyle/>
          <a:p>
            <a:fld id="{3E104224-5F53-4681-B114-4FDA2DEB297A}" type="datetimeFigureOut">
              <a:rPr lang="bg-BG" smtClean="0"/>
              <a:t>10.6.2025 г.</a:t>
            </a:fld>
            <a:endParaRPr lang="bg-BG"/>
          </a:p>
        </p:txBody>
      </p:sp>
      <p:sp>
        <p:nvSpPr>
          <p:cNvPr id="6" name="Контейнер за долния колонтитул 5"/>
          <p:cNvSpPr>
            <a:spLocks noGrp="1"/>
          </p:cNvSpPr>
          <p:nvPr>
            <p:ph type="ftr" sz="quarter" idx="11"/>
          </p:nvPr>
        </p:nvSpPr>
        <p:spPr/>
        <p:txBody>
          <a:bodyPr/>
          <a:lstStyle/>
          <a:p>
            <a:endParaRPr lang="bg-BG"/>
          </a:p>
        </p:txBody>
      </p:sp>
      <p:sp>
        <p:nvSpPr>
          <p:cNvPr id="7" name="Контейнер за номер на слайда 6"/>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187967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Контейнер за заглавие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bg-BG"/>
              <a:t>Редакт. стил загл. образец</a:t>
            </a:r>
          </a:p>
        </p:txBody>
      </p:sp>
      <p:sp>
        <p:nvSpPr>
          <p:cNvPr id="3" name="Текстов контейне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bg-BG"/>
          </a:p>
        </p:txBody>
      </p:sp>
      <p:sp>
        <p:nvSpPr>
          <p:cNvPr id="6" name="Контейнер за номер на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415E07B-6C49-45E8-9BB0-876BFAD0C1D8}" type="slidenum">
              <a:rPr lang="bg-BG" smtClean="0"/>
              <a:t>‹#›</a:t>
            </a:fld>
            <a:endParaRPr lang="bg-BG"/>
          </a:p>
        </p:txBody>
      </p:sp>
    </p:spTree>
    <p:extLst>
      <p:ext uri="{BB962C8B-B14F-4D97-AF65-F5344CB8AC3E}">
        <p14:creationId xmlns:p14="http://schemas.microsoft.com/office/powerpoint/2010/main" val="33753343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Текстово поле 3">
            <a:extLst>
              <a:ext uri="{FF2B5EF4-FFF2-40B4-BE49-F238E27FC236}">
                <a16:creationId xmlns:a16="http://schemas.microsoft.com/office/drawing/2014/main" id="{DA59A119-CA95-46FC-661F-53E849496659}"/>
              </a:ext>
            </a:extLst>
          </p:cNvPr>
          <p:cNvSpPr txBox="1"/>
          <p:nvPr/>
        </p:nvSpPr>
        <p:spPr>
          <a:xfrm>
            <a:off x="1056660" y="665191"/>
            <a:ext cx="4388759" cy="495935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Bef>
                <a:spcPct val="0"/>
              </a:spcBef>
              <a:spcAft>
                <a:spcPts val="600"/>
              </a:spcAft>
            </a:pPr>
            <a:r>
              <a:rPr lang="en-US" sz="3600" b="1" kern="1200" dirty="0">
                <a:latin typeface="+mj-lt"/>
                <a:ea typeface="+mj-ea"/>
                <a:cs typeface="+mj-cs"/>
              </a:rPr>
              <a:t>Fire Safety: Coordination and Control</a:t>
            </a:r>
          </a:p>
          <a:p>
            <a:pPr>
              <a:lnSpc>
                <a:spcPct val="90000"/>
              </a:lnSpc>
              <a:spcBef>
                <a:spcPct val="0"/>
              </a:spcBef>
              <a:spcAft>
                <a:spcPts val="600"/>
              </a:spcAft>
            </a:pPr>
            <a:endParaRPr lang="en-US" sz="3600" b="1" dirty="0">
              <a:latin typeface="+mj-lt"/>
              <a:ea typeface="+mj-ea"/>
              <a:cs typeface="+mj-cs"/>
            </a:endParaRPr>
          </a:p>
          <a:p>
            <a:pPr>
              <a:lnSpc>
                <a:spcPct val="90000"/>
              </a:lnSpc>
              <a:spcBef>
                <a:spcPct val="0"/>
              </a:spcBef>
              <a:spcAft>
                <a:spcPts val="600"/>
              </a:spcAft>
            </a:pPr>
            <a:r>
              <a:rPr lang="en-US" sz="3600" b="1" kern="1200" dirty="0">
                <a:latin typeface="+mj-lt"/>
                <a:ea typeface="+mj-ea"/>
                <a:cs typeface="+mj-cs"/>
              </a:rPr>
              <a:t>Project by:</a:t>
            </a:r>
            <a:r>
              <a:rPr lang="en-US" sz="3600" kern="1200" dirty="0">
                <a:latin typeface="+mj-lt"/>
                <a:ea typeface="+mj-ea"/>
                <a:cs typeface="+mj-cs"/>
              </a:rPr>
              <a:t> Error Squad</a:t>
            </a:r>
            <a:br>
              <a:rPr lang="en-US" sz="3600" kern="1200" dirty="0">
                <a:latin typeface="+mj-lt"/>
                <a:ea typeface="+mj-ea"/>
                <a:cs typeface="+mj-cs"/>
              </a:rPr>
            </a:br>
            <a:br>
              <a:rPr lang="en-US" sz="3600" kern="1200" dirty="0">
                <a:latin typeface="+mj-lt"/>
                <a:ea typeface="+mj-ea"/>
                <a:cs typeface="+mj-cs"/>
              </a:rPr>
            </a:br>
            <a:r>
              <a:rPr lang="en-US" sz="3600" b="1" kern="1200" dirty="0">
                <a:latin typeface="+mj-lt"/>
                <a:ea typeface="+mj-ea"/>
                <a:cs typeface="+mj-cs"/>
              </a:rPr>
              <a:t>Topic:</a:t>
            </a:r>
            <a:r>
              <a:rPr lang="en-US" sz="3600" kern="1200" dirty="0">
                <a:latin typeface="+mj-lt"/>
                <a:ea typeface="+mj-ea"/>
                <a:cs typeface="+mj-cs"/>
              </a:rPr>
              <a:t> Fire Safety Organization</a:t>
            </a:r>
          </a:p>
        </p:txBody>
      </p:sp>
      <p:grpSp>
        <p:nvGrpSpPr>
          <p:cNvPr id="12" name="Group 11">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3" name="Rectangle 12">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Картина 4" descr="Картина, която съдържа текст, Шрифт, Графика, графичен дизайн&#10;&#10;Генерирано от ИИ съдържание може да е неправилно.">
            <a:extLst>
              <a:ext uri="{FF2B5EF4-FFF2-40B4-BE49-F238E27FC236}">
                <a16:creationId xmlns:a16="http://schemas.microsoft.com/office/drawing/2014/main" id="{FB41BAF2-930D-5B56-13AB-914757E69982}"/>
              </a:ext>
            </a:extLst>
          </p:cNvPr>
          <p:cNvPicPr>
            <a:picLocks noChangeAspect="1"/>
          </p:cNvPicPr>
          <p:nvPr/>
        </p:nvPicPr>
        <p:blipFill>
          <a:blip r:embed="rId2"/>
          <a:stretch>
            <a:fillRect/>
          </a:stretch>
        </p:blipFill>
        <p:spPr>
          <a:xfrm>
            <a:off x="5957597" y="666728"/>
            <a:ext cx="5465791" cy="5465791"/>
          </a:xfrm>
          <a:prstGeom prst="rect">
            <a:avLst/>
          </a:prstGeom>
        </p:spPr>
      </p:pic>
    </p:spTree>
    <p:extLst>
      <p:ext uri="{BB962C8B-B14F-4D97-AF65-F5344CB8AC3E}">
        <p14:creationId xmlns:p14="http://schemas.microsoft.com/office/powerpoint/2010/main" val="125598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62D44EE-C852-4460-B8B5-C4F2BC205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658970D8-8D1D-4B5C-894B-E871CC865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F227E5B6-9132-43CA-B503-37A18562AD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49052"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3C2051E-A88D-48E5-BACF-AAED178927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7821A508-2985-4905-874A-527429BAA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D2929CB1-0E3C-4B2D-ADC5-0154FB33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697761"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pic>
        <p:nvPicPr>
          <p:cNvPr id="4" name="Картина 3" descr="Картина, която съдържа текст, Шрифт, Графика, графичен дизайн&#10;&#10;Генерирано от ИИ съдържание може да е неправилно.">
            <a:extLst>
              <a:ext uri="{FF2B5EF4-FFF2-40B4-BE49-F238E27FC236}">
                <a16:creationId xmlns:a16="http://schemas.microsoft.com/office/drawing/2014/main" id="{148E7105-FB82-8AAE-1D21-16B46A260C59}"/>
              </a:ext>
            </a:extLst>
          </p:cNvPr>
          <p:cNvPicPr>
            <a:picLocks noChangeAspect="1"/>
          </p:cNvPicPr>
          <p:nvPr/>
        </p:nvPicPr>
        <p:blipFill>
          <a:blip r:embed="rId2"/>
          <a:srcRect r="3" b="3"/>
          <a:stretch>
            <a:fillRect/>
          </a:stretch>
        </p:blipFill>
        <p:spPr>
          <a:xfrm>
            <a:off x="168462" y="1092991"/>
            <a:ext cx="3571871" cy="3571871"/>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21" name="Freeform: Shape 20">
            <a:extLst>
              <a:ext uri="{FF2B5EF4-FFF2-40B4-BE49-F238E27FC236}">
                <a16:creationId xmlns:a16="http://schemas.microsoft.com/office/drawing/2014/main" id="{5F2F0C84-BE8C-4DC2-A6D3-30349A801D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20513"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Google Shape;242;p2">
            <a:extLst>
              <a:ext uri="{FF2B5EF4-FFF2-40B4-BE49-F238E27FC236}">
                <a16:creationId xmlns:a16="http://schemas.microsoft.com/office/drawing/2014/main" id="{B024FEBD-2246-77F4-B476-C1C47D8E8A55}"/>
              </a:ext>
            </a:extLst>
          </p:cNvPr>
          <p:cNvSpPr/>
          <p:nvPr/>
        </p:nvSpPr>
        <p:spPr>
          <a:xfrm rot="5400000" flipH="1">
            <a:off x="4375015" y="-120512"/>
            <a:ext cx="620765"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242;p2">
            <a:extLst>
              <a:ext uri="{FF2B5EF4-FFF2-40B4-BE49-F238E27FC236}">
                <a16:creationId xmlns:a16="http://schemas.microsoft.com/office/drawing/2014/main" id="{6421E510-1AF2-E066-F5C8-64706D74A566}"/>
              </a:ext>
            </a:extLst>
          </p:cNvPr>
          <p:cNvSpPr/>
          <p:nvPr/>
        </p:nvSpPr>
        <p:spPr>
          <a:xfrm rot="5400000" flipH="1">
            <a:off x="4344123" y="260488"/>
            <a:ext cx="661954" cy="3015902"/>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Текстово поле 11">
            <a:extLst>
              <a:ext uri="{FF2B5EF4-FFF2-40B4-BE49-F238E27FC236}">
                <a16:creationId xmlns:a16="http://schemas.microsoft.com/office/drawing/2014/main" id="{703D57A2-FD43-D400-72C1-14F235F4B92F}"/>
              </a:ext>
            </a:extLst>
          </p:cNvPr>
          <p:cNvSpPr txBox="1"/>
          <p:nvPr/>
        </p:nvSpPr>
        <p:spPr>
          <a:xfrm>
            <a:off x="6773562" y="327454"/>
            <a:ext cx="5111577" cy="6309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500" dirty="0">
                <a:solidFill>
                  <a:srgbClr val="302F2F"/>
                </a:solidFill>
                <a:latin typeface="Teko"/>
              </a:rPr>
              <a:t>TABLE OF CONTENTS</a:t>
            </a:r>
            <a:endParaRPr lang="bg-BG">
              <a:latin typeface="Teko"/>
            </a:endParaRPr>
          </a:p>
        </p:txBody>
      </p:sp>
      <p:sp>
        <p:nvSpPr>
          <p:cNvPr id="16" name="Google Shape;241;p2">
            <a:extLst>
              <a:ext uri="{FF2B5EF4-FFF2-40B4-BE49-F238E27FC236}">
                <a16:creationId xmlns:a16="http://schemas.microsoft.com/office/drawing/2014/main" id="{17488D81-0B15-4644-0753-1CC07655D8E4}"/>
              </a:ext>
            </a:extLst>
          </p:cNvPr>
          <p:cNvSpPr/>
          <p:nvPr/>
        </p:nvSpPr>
        <p:spPr>
          <a:xfrm rot="5400000" flipH="1">
            <a:off x="6201433" y="2049787"/>
            <a:ext cx="110910"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241;p2">
            <a:extLst>
              <a:ext uri="{FF2B5EF4-FFF2-40B4-BE49-F238E27FC236}">
                <a16:creationId xmlns:a16="http://schemas.microsoft.com/office/drawing/2014/main" id="{639F833F-1FFD-2E42-0DCE-397E1DFD2F56}"/>
              </a:ext>
            </a:extLst>
          </p:cNvPr>
          <p:cNvSpPr/>
          <p:nvPr/>
        </p:nvSpPr>
        <p:spPr>
          <a:xfrm rot="5400000" flipH="1">
            <a:off x="6201433" y="1658490"/>
            <a:ext cx="110910"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 name="Google Shape;190;p2">
            <a:extLst>
              <a:ext uri="{FF2B5EF4-FFF2-40B4-BE49-F238E27FC236}">
                <a16:creationId xmlns:a16="http://schemas.microsoft.com/office/drawing/2014/main" id="{4EE7F62C-7AE7-C367-A822-44EE4C64C582}"/>
              </a:ext>
            </a:extLst>
          </p:cNvPr>
          <p:cNvGrpSpPr/>
          <p:nvPr/>
        </p:nvGrpSpPr>
        <p:grpSpPr>
          <a:xfrm rot="10800000" flipH="1">
            <a:off x="7984982" y="-541868"/>
            <a:ext cx="4066642" cy="872034"/>
            <a:chOff x="6059387" y="325312"/>
            <a:chExt cx="4200506" cy="882331"/>
          </a:xfrm>
        </p:grpSpPr>
        <p:sp>
          <p:nvSpPr>
            <p:cNvPr id="23" name="Google Shape;191;p2">
              <a:extLst>
                <a:ext uri="{FF2B5EF4-FFF2-40B4-BE49-F238E27FC236}">
                  <a16:creationId xmlns:a16="http://schemas.microsoft.com/office/drawing/2014/main" id="{855EC65A-4647-E0AA-4DE1-57359812BB50}"/>
                </a:ext>
              </a:extLst>
            </p:cNvPr>
            <p:cNvSpPr/>
            <p:nvPr/>
          </p:nvSpPr>
          <p:spPr>
            <a:xfrm rot="-5400000">
              <a:off x="7655019" y="-971367"/>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192;p2">
              <a:extLst>
                <a:ext uri="{FF2B5EF4-FFF2-40B4-BE49-F238E27FC236}">
                  <a16:creationId xmlns:a16="http://schemas.microsoft.com/office/drawing/2014/main" id="{2DE11507-4857-C0DC-891D-F74C79AA42F4}"/>
                </a:ext>
              </a:extLst>
            </p:cNvPr>
            <p:cNvSpPr/>
            <p:nvPr/>
          </p:nvSpPr>
          <p:spPr>
            <a:xfrm rot="-5400000">
              <a:off x="6058062" y="1003354"/>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193;p2">
              <a:extLst>
                <a:ext uri="{FF2B5EF4-FFF2-40B4-BE49-F238E27FC236}">
                  <a16:creationId xmlns:a16="http://schemas.microsoft.com/office/drawing/2014/main" id="{F14704D2-1853-A58C-19A1-25471F8B5357}"/>
                </a:ext>
              </a:extLst>
            </p:cNvPr>
            <p:cNvSpPr/>
            <p:nvPr/>
          </p:nvSpPr>
          <p:spPr>
            <a:xfrm rot="16200000">
              <a:off x="8240716" y="-811534"/>
              <a:ext cx="559074" cy="3479280"/>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195;p2">
              <a:extLst>
                <a:ext uri="{FF2B5EF4-FFF2-40B4-BE49-F238E27FC236}">
                  <a16:creationId xmlns:a16="http://schemas.microsoft.com/office/drawing/2014/main" id="{9C3088B3-94E1-E3C7-19E4-31D5C211A31D}"/>
                </a:ext>
              </a:extLst>
            </p:cNvPr>
            <p:cNvSpPr/>
            <p:nvPr/>
          </p:nvSpPr>
          <p:spPr>
            <a:xfrm rot="-5400000">
              <a:off x="8120339" y="-1021325"/>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196;p2">
              <a:extLst>
                <a:ext uri="{FF2B5EF4-FFF2-40B4-BE49-F238E27FC236}">
                  <a16:creationId xmlns:a16="http://schemas.microsoft.com/office/drawing/2014/main" id="{F0F5FE80-98C7-BA6B-2831-7C19687B34E5}"/>
                </a:ext>
              </a:extLst>
            </p:cNvPr>
            <p:cNvSpPr/>
            <p:nvPr/>
          </p:nvSpPr>
          <p:spPr>
            <a:xfrm rot="-5400000">
              <a:off x="6623760" y="325312"/>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0" name="Google Shape;192;p2">
            <a:extLst>
              <a:ext uri="{FF2B5EF4-FFF2-40B4-BE49-F238E27FC236}">
                <a16:creationId xmlns:a16="http://schemas.microsoft.com/office/drawing/2014/main" id="{8C19118D-8A58-0D0A-F241-0BD22265F129}"/>
              </a:ext>
            </a:extLst>
          </p:cNvPr>
          <p:cNvSpPr/>
          <p:nvPr/>
        </p:nvSpPr>
        <p:spPr>
          <a:xfrm rot="16200000" flipH="1">
            <a:off x="8599435" y="-60661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186;p2">
            <a:extLst>
              <a:ext uri="{FF2B5EF4-FFF2-40B4-BE49-F238E27FC236}">
                <a16:creationId xmlns:a16="http://schemas.microsoft.com/office/drawing/2014/main" id="{0C2574BB-6F8B-19EA-BEDB-146FB9F8D005}"/>
              </a:ext>
            </a:extLst>
          </p:cNvPr>
          <p:cNvSpPr txBox="1">
            <a:spLocks noGrp="1"/>
          </p:cNvSpPr>
          <p:nvPr/>
        </p:nvSpPr>
        <p:spPr>
          <a:xfrm>
            <a:off x="6928896" y="1824459"/>
            <a:ext cx="2126034" cy="562402"/>
          </a:xfrm>
          <a:prstGeom prst="rect">
            <a:avLst/>
          </a:prstGeom>
          <a:solidFill>
            <a:srgbClr val="17548B">
              <a:alpha val="38431"/>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lvl="0" indent="0" algn="l" rtl="0">
              <a:lnSpc>
                <a:spcPct val="100000"/>
              </a:lnSpc>
              <a:spcBef>
                <a:spcPts val="0"/>
              </a:spcBef>
              <a:spcAft>
                <a:spcPts val="0"/>
              </a:spcAft>
              <a:buSzPts val="2000"/>
              <a:buNone/>
            </a:pPr>
            <a:r>
              <a:rPr lang="en-US"/>
              <a:t>OUR TEAM</a:t>
            </a:r>
            <a:endParaRPr/>
          </a:p>
        </p:txBody>
      </p:sp>
      <p:sp>
        <p:nvSpPr>
          <p:cNvPr id="33" name="Google Shape;186;p2">
            <a:extLst>
              <a:ext uri="{FF2B5EF4-FFF2-40B4-BE49-F238E27FC236}">
                <a16:creationId xmlns:a16="http://schemas.microsoft.com/office/drawing/2014/main" id="{6150E95D-8EB8-21E7-40F1-B63B1D70CE82}"/>
              </a:ext>
            </a:extLst>
          </p:cNvPr>
          <p:cNvSpPr txBox="1">
            <a:spLocks noGrp="1"/>
          </p:cNvSpPr>
          <p:nvPr/>
        </p:nvSpPr>
        <p:spPr>
          <a:xfrm>
            <a:off x="9616490" y="1824459"/>
            <a:ext cx="2126034" cy="562402"/>
          </a:xfrm>
          <a:prstGeom prst="rect">
            <a:avLst/>
          </a:prstGeom>
          <a:solidFill>
            <a:srgbClr val="17548B">
              <a:alpha val="38431"/>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lvl="0" indent="0" algn="l">
              <a:lnSpc>
                <a:spcPct val="100000"/>
              </a:lnSpc>
              <a:spcBef>
                <a:spcPts val="0"/>
              </a:spcBef>
              <a:spcAft>
                <a:spcPts val="0"/>
              </a:spcAft>
              <a:buNone/>
            </a:pPr>
            <a:r>
              <a:rPr lang="en-US" dirty="0">
                <a:solidFill>
                  <a:srgbClr val="302F2F"/>
                </a:solidFill>
              </a:rPr>
              <a:t>OUR GOAL</a:t>
            </a:r>
            <a:endParaRPr lang="bg-BG" dirty="0"/>
          </a:p>
        </p:txBody>
      </p:sp>
      <p:sp>
        <p:nvSpPr>
          <p:cNvPr id="34" name="Google Shape;188;p2">
            <a:extLst>
              <a:ext uri="{FF2B5EF4-FFF2-40B4-BE49-F238E27FC236}">
                <a16:creationId xmlns:a16="http://schemas.microsoft.com/office/drawing/2014/main" id="{5C239743-8EC7-6F29-A5DB-DADE4EBE13FE}"/>
              </a:ext>
            </a:extLst>
          </p:cNvPr>
          <p:cNvSpPr txBox="1">
            <a:spLocks noGrp="1"/>
          </p:cNvSpPr>
          <p:nvPr/>
        </p:nvSpPr>
        <p:spPr>
          <a:xfrm>
            <a:off x="6928895" y="4668717"/>
            <a:ext cx="2126034" cy="562402"/>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lvl="0" indent="0" algn="l" rtl="0">
              <a:lnSpc>
                <a:spcPct val="100000"/>
              </a:lnSpc>
              <a:spcBef>
                <a:spcPts val="0"/>
              </a:spcBef>
              <a:spcAft>
                <a:spcPts val="0"/>
              </a:spcAft>
              <a:buSzPts val="2000"/>
              <a:buNone/>
            </a:pPr>
            <a:r>
              <a:rPr lang="en-US" sz="1800" dirty="0"/>
              <a:t>STAGES OF REALIZATION</a:t>
            </a:r>
            <a:endParaRPr lang="bg-BG" sz="2400" dirty="0"/>
          </a:p>
        </p:txBody>
      </p:sp>
      <p:sp>
        <p:nvSpPr>
          <p:cNvPr id="35" name="Google Shape;188;p2">
            <a:extLst>
              <a:ext uri="{FF2B5EF4-FFF2-40B4-BE49-F238E27FC236}">
                <a16:creationId xmlns:a16="http://schemas.microsoft.com/office/drawing/2014/main" id="{F4CEE6DC-38DF-1896-EE29-67ACC3646A84}"/>
              </a:ext>
            </a:extLst>
          </p:cNvPr>
          <p:cNvSpPr txBox="1">
            <a:spLocks noGrp="1"/>
          </p:cNvSpPr>
          <p:nvPr/>
        </p:nvSpPr>
        <p:spPr>
          <a:xfrm>
            <a:off x="9616489" y="4668717"/>
            <a:ext cx="2126034" cy="562402"/>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endParaRPr lang="en-US" sz="1600" dirty="0">
              <a:solidFill>
                <a:srgbClr val="302F2F"/>
              </a:solidFill>
            </a:endParaRPr>
          </a:p>
          <a:p>
            <a:r>
              <a:rPr lang="en-US" sz="1600" dirty="0">
                <a:solidFill>
                  <a:srgbClr val="302F2F"/>
                </a:solidFill>
              </a:rPr>
              <a:t>USED</a:t>
            </a:r>
            <a:endParaRPr lang="en-US" sz="1600" dirty="0">
              <a:solidFill>
                <a:srgbClr val="000000"/>
              </a:solidFill>
            </a:endParaRPr>
          </a:p>
          <a:p>
            <a:r>
              <a:rPr lang="en-US" sz="1600" dirty="0">
                <a:solidFill>
                  <a:srgbClr val="302F2F"/>
                </a:solidFill>
              </a:rPr>
              <a:t> TECHNOLOGIES</a:t>
            </a:r>
            <a:endParaRPr lang="en-US" sz="1600"/>
          </a:p>
          <a:p>
            <a:pPr marL="0" lvl="0" indent="0" algn="l">
              <a:lnSpc>
                <a:spcPct val="100000"/>
              </a:lnSpc>
              <a:spcBef>
                <a:spcPts val="0"/>
              </a:spcBef>
              <a:spcAft>
                <a:spcPts val="0"/>
              </a:spcAft>
              <a:buSzPts val="2000"/>
              <a:buNone/>
            </a:pPr>
            <a:endParaRPr lang="en-US" sz="1800" dirty="0"/>
          </a:p>
        </p:txBody>
      </p:sp>
      <p:sp>
        <p:nvSpPr>
          <p:cNvPr id="36" name="Текстово поле 35">
            <a:extLst>
              <a:ext uri="{FF2B5EF4-FFF2-40B4-BE49-F238E27FC236}">
                <a16:creationId xmlns:a16="http://schemas.microsoft.com/office/drawing/2014/main" id="{37DB7FA7-67C7-2107-C0C9-495CA1C4F061}"/>
              </a:ext>
            </a:extLst>
          </p:cNvPr>
          <p:cNvSpPr txBox="1"/>
          <p:nvPr/>
        </p:nvSpPr>
        <p:spPr>
          <a:xfrm>
            <a:off x="6310184" y="1748481"/>
            <a:ext cx="274320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01</a:t>
            </a:r>
            <a:endParaRPr lang="bg-BG" sz="3600" dirty="0"/>
          </a:p>
        </p:txBody>
      </p:sp>
      <p:sp>
        <p:nvSpPr>
          <p:cNvPr id="37" name="Текстово поле 36">
            <a:extLst>
              <a:ext uri="{FF2B5EF4-FFF2-40B4-BE49-F238E27FC236}">
                <a16:creationId xmlns:a16="http://schemas.microsoft.com/office/drawing/2014/main" id="{BE5FD92F-717E-99ED-5DB3-F52BFD2F512E}"/>
              </a:ext>
            </a:extLst>
          </p:cNvPr>
          <p:cNvSpPr txBox="1"/>
          <p:nvPr/>
        </p:nvSpPr>
        <p:spPr>
          <a:xfrm>
            <a:off x="6310184" y="4528751"/>
            <a:ext cx="274320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03</a:t>
            </a:r>
            <a:endParaRPr lang="bg-BG" dirty="0"/>
          </a:p>
        </p:txBody>
      </p:sp>
      <p:sp>
        <p:nvSpPr>
          <p:cNvPr id="38" name="Текстово поле 37">
            <a:extLst>
              <a:ext uri="{FF2B5EF4-FFF2-40B4-BE49-F238E27FC236}">
                <a16:creationId xmlns:a16="http://schemas.microsoft.com/office/drawing/2014/main" id="{5612E59F-B43A-B7EC-5460-1C0C9318B74E}"/>
              </a:ext>
            </a:extLst>
          </p:cNvPr>
          <p:cNvSpPr txBox="1"/>
          <p:nvPr/>
        </p:nvSpPr>
        <p:spPr>
          <a:xfrm>
            <a:off x="8977183" y="1748480"/>
            <a:ext cx="89998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02</a:t>
            </a:r>
            <a:endParaRPr lang="bg-BG" dirty="0"/>
          </a:p>
        </p:txBody>
      </p:sp>
      <p:sp>
        <p:nvSpPr>
          <p:cNvPr id="39" name="Текстово поле 38">
            <a:extLst>
              <a:ext uri="{FF2B5EF4-FFF2-40B4-BE49-F238E27FC236}">
                <a16:creationId xmlns:a16="http://schemas.microsoft.com/office/drawing/2014/main" id="{007301DD-6B1F-9286-C027-046C23463F6E}"/>
              </a:ext>
            </a:extLst>
          </p:cNvPr>
          <p:cNvSpPr txBox="1"/>
          <p:nvPr/>
        </p:nvSpPr>
        <p:spPr>
          <a:xfrm>
            <a:off x="9028670" y="4600831"/>
            <a:ext cx="117801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04</a:t>
            </a:r>
            <a:endParaRPr lang="bg-BG" dirty="0"/>
          </a:p>
        </p:txBody>
      </p:sp>
      <p:grpSp>
        <p:nvGrpSpPr>
          <p:cNvPr id="40" name="Google Shape;208;p2">
            <a:extLst>
              <a:ext uri="{FF2B5EF4-FFF2-40B4-BE49-F238E27FC236}">
                <a16:creationId xmlns:a16="http://schemas.microsoft.com/office/drawing/2014/main" id="{B35F8A11-8EDF-DD67-D56E-9A40C0726A3B}"/>
              </a:ext>
            </a:extLst>
          </p:cNvPr>
          <p:cNvGrpSpPr/>
          <p:nvPr/>
        </p:nvGrpSpPr>
        <p:grpSpPr>
          <a:xfrm>
            <a:off x="11092154" y="5893629"/>
            <a:ext cx="888556" cy="888556"/>
            <a:chOff x="7663154" y="3844467"/>
            <a:chExt cx="888556" cy="888556"/>
          </a:xfrm>
        </p:grpSpPr>
        <p:sp>
          <p:nvSpPr>
            <p:cNvPr id="41" name="Google Shape;209;p2">
              <a:extLst>
                <a:ext uri="{FF2B5EF4-FFF2-40B4-BE49-F238E27FC236}">
                  <a16:creationId xmlns:a16="http://schemas.microsoft.com/office/drawing/2014/main" id="{BAB36BF2-EEFE-C1DE-AA41-9F333FD8A2D8}"/>
                </a:ext>
              </a:extLst>
            </p:cNvPr>
            <p:cNvSpPr/>
            <p:nvPr/>
          </p:nvSpPr>
          <p:spPr>
            <a:xfrm>
              <a:off x="7695057" y="3918640"/>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210;p2">
              <a:extLst>
                <a:ext uri="{FF2B5EF4-FFF2-40B4-BE49-F238E27FC236}">
                  <a16:creationId xmlns:a16="http://schemas.microsoft.com/office/drawing/2014/main" id="{B1377F36-F146-628C-1894-8B0C270CB1DC}"/>
                </a:ext>
              </a:extLst>
            </p:cNvPr>
            <p:cNvSpPr/>
            <p:nvPr/>
          </p:nvSpPr>
          <p:spPr>
            <a:xfrm>
              <a:off x="7884958" y="4590218"/>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211;p2">
              <a:extLst>
                <a:ext uri="{FF2B5EF4-FFF2-40B4-BE49-F238E27FC236}">
                  <a16:creationId xmlns:a16="http://schemas.microsoft.com/office/drawing/2014/main" id="{2B7219C2-908F-7FF6-4329-9B1625E9168D}"/>
                </a:ext>
              </a:extLst>
            </p:cNvPr>
            <p:cNvSpPr/>
            <p:nvPr/>
          </p:nvSpPr>
          <p:spPr>
            <a:xfrm>
              <a:off x="7670125" y="4365644"/>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212;p2">
              <a:extLst>
                <a:ext uri="{FF2B5EF4-FFF2-40B4-BE49-F238E27FC236}">
                  <a16:creationId xmlns:a16="http://schemas.microsoft.com/office/drawing/2014/main" id="{A364B14F-704B-0990-9E73-BA23C3A9CF29}"/>
                </a:ext>
              </a:extLst>
            </p:cNvPr>
            <p:cNvSpPr/>
            <p:nvPr/>
          </p:nvSpPr>
          <p:spPr>
            <a:xfrm>
              <a:off x="7663154" y="4066271"/>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213;p2">
              <a:extLst>
                <a:ext uri="{FF2B5EF4-FFF2-40B4-BE49-F238E27FC236}">
                  <a16:creationId xmlns:a16="http://schemas.microsoft.com/office/drawing/2014/main" id="{383190E5-C576-510A-0A19-6A70D6AF5DD7}"/>
                </a:ext>
              </a:extLst>
            </p:cNvPr>
            <p:cNvSpPr/>
            <p:nvPr/>
          </p:nvSpPr>
          <p:spPr>
            <a:xfrm>
              <a:off x="7866906" y="3851438"/>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214;p2">
              <a:extLst>
                <a:ext uri="{FF2B5EF4-FFF2-40B4-BE49-F238E27FC236}">
                  <a16:creationId xmlns:a16="http://schemas.microsoft.com/office/drawing/2014/main" id="{A3CC3983-2906-BADE-8FDB-7F516C514B08}"/>
                </a:ext>
              </a:extLst>
            </p:cNvPr>
            <p:cNvSpPr/>
            <p:nvPr/>
          </p:nvSpPr>
          <p:spPr>
            <a:xfrm>
              <a:off x="8166279" y="3844467"/>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215;p2">
              <a:extLst>
                <a:ext uri="{FF2B5EF4-FFF2-40B4-BE49-F238E27FC236}">
                  <a16:creationId xmlns:a16="http://schemas.microsoft.com/office/drawing/2014/main" id="{9E146A63-8268-AAC7-5B02-EFCA64FE5AF7}"/>
                </a:ext>
              </a:extLst>
            </p:cNvPr>
            <p:cNvSpPr/>
            <p:nvPr/>
          </p:nvSpPr>
          <p:spPr>
            <a:xfrm>
              <a:off x="8400505" y="4049649"/>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216;p2">
              <a:extLst>
                <a:ext uri="{FF2B5EF4-FFF2-40B4-BE49-F238E27FC236}">
                  <a16:creationId xmlns:a16="http://schemas.microsoft.com/office/drawing/2014/main" id="{FBC744F0-BED0-E067-A304-3D855FA09026}"/>
                </a:ext>
              </a:extLst>
            </p:cNvPr>
            <p:cNvSpPr/>
            <p:nvPr/>
          </p:nvSpPr>
          <p:spPr>
            <a:xfrm>
              <a:off x="8407475" y="4349022"/>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217;p2">
              <a:extLst>
                <a:ext uri="{FF2B5EF4-FFF2-40B4-BE49-F238E27FC236}">
                  <a16:creationId xmlns:a16="http://schemas.microsoft.com/office/drawing/2014/main" id="{4BF9EB71-D823-EE44-C179-FDB167E3AF8F}"/>
                </a:ext>
              </a:extLst>
            </p:cNvPr>
            <p:cNvSpPr/>
            <p:nvPr/>
          </p:nvSpPr>
          <p:spPr>
            <a:xfrm>
              <a:off x="8184331" y="4583248"/>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218;p2">
              <a:extLst>
                <a:ext uri="{FF2B5EF4-FFF2-40B4-BE49-F238E27FC236}">
                  <a16:creationId xmlns:a16="http://schemas.microsoft.com/office/drawing/2014/main" id="{EFF09ABC-0918-3554-312B-F55BDE9C7997}"/>
                </a:ext>
              </a:extLst>
            </p:cNvPr>
            <p:cNvSpPr/>
            <p:nvPr/>
          </p:nvSpPr>
          <p:spPr>
            <a:xfrm>
              <a:off x="7990230" y="4164662"/>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 name="Google Shape;239;p2">
            <a:extLst>
              <a:ext uri="{FF2B5EF4-FFF2-40B4-BE49-F238E27FC236}">
                <a16:creationId xmlns:a16="http://schemas.microsoft.com/office/drawing/2014/main" id="{5559487A-602D-8237-541E-33D7DCD184AE}"/>
              </a:ext>
            </a:extLst>
          </p:cNvPr>
          <p:cNvGrpSpPr/>
          <p:nvPr/>
        </p:nvGrpSpPr>
        <p:grpSpPr>
          <a:xfrm flipH="1">
            <a:off x="5994723" y="5837050"/>
            <a:ext cx="4210803" cy="897141"/>
            <a:chOff x="-708818" y="595726"/>
            <a:chExt cx="4210803" cy="931612"/>
          </a:xfrm>
        </p:grpSpPr>
        <p:sp>
          <p:nvSpPr>
            <p:cNvPr id="52" name="Google Shape;240;p2">
              <a:extLst>
                <a:ext uri="{FF2B5EF4-FFF2-40B4-BE49-F238E27FC236}">
                  <a16:creationId xmlns:a16="http://schemas.microsoft.com/office/drawing/2014/main" id="{46E9957E-72EB-0648-04CB-CF7DCA49EDEB}"/>
                </a:ext>
              </a:extLst>
            </p:cNvPr>
            <p:cNvSpPr/>
            <p:nvPr/>
          </p:nvSpPr>
          <p:spPr>
            <a:xfrm rot="16200000">
              <a:off x="965395" y="-70095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241;p2">
              <a:extLst>
                <a:ext uri="{FF2B5EF4-FFF2-40B4-BE49-F238E27FC236}">
                  <a16:creationId xmlns:a16="http://schemas.microsoft.com/office/drawing/2014/main" id="{65289792-9094-1489-397C-DF5A5D9C8E45}"/>
                </a:ext>
              </a:extLst>
            </p:cNvPr>
            <p:cNvSpPr/>
            <p:nvPr/>
          </p:nvSpPr>
          <p:spPr>
            <a:xfrm rot="-5400000">
              <a:off x="-710143" y="127376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242;p2">
              <a:extLst>
                <a:ext uri="{FF2B5EF4-FFF2-40B4-BE49-F238E27FC236}">
                  <a16:creationId xmlns:a16="http://schemas.microsoft.com/office/drawing/2014/main" id="{889E8FD5-E683-FC7D-8D6E-8ED9AE4EF276}"/>
                </a:ext>
              </a:extLst>
            </p:cNvPr>
            <p:cNvSpPr/>
            <p:nvPr/>
          </p:nvSpPr>
          <p:spPr>
            <a:xfrm rot="-5400000">
              <a:off x="1704200" y="-31972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243;p2">
              <a:extLst>
                <a:ext uri="{FF2B5EF4-FFF2-40B4-BE49-F238E27FC236}">
                  <a16:creationId xmlns:a16="http://schemas.microsoft.com/office/drawing/2014/main" id="{909583FA-A131-23A9-E461-7A894F051667}"/>
                </a:ext>
              </a:extLst>
            </p:cNvPr>
            <p:cNvSpPr/>
            <p:nvPr/>
          </p:nvSpPr>
          <p:spPr>
            <a:xfrm rot="-5400000">
              <a:off x="356499" y="141349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244;p2">
              <a:extLst>
                <a:ext uri="{FF2B5EF4-FFF2-40B4-BE49-F238E27FC236}">
                  <a16:creationId xmlns:a16="http://schemas.microsoft.com/office/drawing/2014/main" id="{55062F22-8379-DD5A-D3DE-DABD002E82E9}"/>
                </a:ext>
              </a:extLst>
            </p:cNvPr>
            <p:cNvSpPr/>
            <p:nvPr/>
          </p:nvSpPr>
          <p:spPr>
            <a:xfrm rot="-5400000">
              <a:off x="1352134" y="-75091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245;p2">
              <a:extLst>
                <a:ext uri="{FF2B5EF4-FFF2-40B4-BE49-F238E27FC236}">
                  <a16:creationId xmlns:a16="http://schemas.microsoft.com/office/drawing/2014/main" id="{4642D3D7-E3CB-9E3B-110D-503E3B81088E}"/>
                </a:ext>
              </a:extLst>
            </p:cNvPr>
            <p:cNvSpPr/>
            <p:nvPr/>
          </p:nvSpPr>
          <p:spPr>
            <a:xfrm rot="-5400000">
              <a:off x="-144445" y="59572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695734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Google Shape;282;p3">
            <a:extLst>
              <a:ext uri="{FF2B5EF4-FFF2-40B4-BE49-F238E27FC236}">
                <a16:creationId xmlns:a16="http://schemas.microsoft.com/office/drawing/2014/main" id="{A89754E5-8944-399F-62EC-BACCD36BF138}"/>
              </a:ext>
            </a:extLst>
          </p:cNvPr>
          <p:cNvSpPr txBox="1"/>
          <p:nvPr/>
        </p:nvSpPr>
        <p:spPr>
          <a:xfrm>
            <a:off x="3903209" y="-1568"/>
            <a:ext cx="5274139" cy="602048"/>
          </a:xfrm>
          <a:prstGeom prst="rect">
            <a:avLst/>
          </a:prstGeom>
          <a:solidFill>
            <a:srgbClr val="81A2C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3500"/>
            </a:pPr>
            <a:r>
              <a:rPr lang="en-US" sz="4000" b="0" i="0" u="none" strike="noStrike" cap="none" dirty="0">
                <a:solidFill>
                  <a:schemeClr val="dk1"/>
                </a:solidFill>
                <a:latin typeface="Teko"/>
                <a:ea typeface="Teko"/>
                <a:cs typeface="Teko"/>
                <a:sym typeface="Teko"/>
              </a:rPr>
              <a:t>OUR</a:t>
            </a:r>
            <a:r>
              <a:rPr lang="en-US" sz="4000" dirty="0">
                <a:solidFill>
                  <a:schemeClr val="dk1"/>
                </a:solidFill>
                <a:latin typeface="Teko"/>
                <a:ea typeface="Teko"/>
                <a:cs typeface="Teko"/>
                <a:sym typeface="Teko"/>
              </a:rPr>
              <a:t> TEAM</a:t>
            </a:r>
            <a:endParaRPr lang="en-US" sz="4000" dirty="0">
              <a:solidFill>
                <a:schemeClr val="dk1"/>
              </a:solidFill>
              <a:latin typeface="Teko"/>
            </a:endParaRPr>
          </a:p>
        </p:txBody>
      </p:sp>
      <p:grpSp>
        <p:nvGrpSpPr>
          <p:cNvPr id="4" name="Google Shape;283;p3">
            <a:extLst>
              <a:ext uri="{FF2B5EF4-FFF2-40B4-BE49-F238E27FC236}">
                <a16:creationId xmlns:a16="http://schemas.microsoft.com/office/drawing/2014/main" id="{FDBF5BB5-32B3-8677-E6CB-55708DBA9561}"/>
              </a:ext>
            </a:extLst>
          </p:cNvPr>
          <p:cNvGrpSpPr/>
          <p:nvPr/>
        </p:nvGrpSpPr>
        <p:grpSpPr>
          <a:xfrm flipH="1">
            <a:off x="-4972" y="6143027"/>
            <a:ext cx="4399828" cy="437459"/>
            <a:chOff x="5815883" y="500108"/>
            <a:chExt cx="5053090" cy="437459"/>
          </a:xfrm>
        </p:grpSpPr>
        <p:grpSp>
          <p:nvGrpSpPr>
            <p:cNvPr id="5" name="Google Shape;284;p3">
              <a:extLst>
                <a:ext uri="{FF2B5EF4-FFF2-40B4-BE49-F238E27FC236}">
                  <a16:creationId xmlns:a16="http://schemas.microsoft.com/office/drawing/2014/main" id="{FCE5E89B-52CE-8311-9424-71E64DCF7773}"/>
                </a:ext>
              </a:extLst>
            </p:cNvPr>
            <p:cNvGrpSpPr/>
            <p:nvPr/>
          </p:nvGrpSpPr>
          <p:grpSpPr>
            <a:xfrm rot="-5400000" flipH="1">
              <a:off x="7292614" y="-976623"/>
              <a:ext cx="435777" cy="3389240"/>
              <a:chOff x="7292614" y="-976623"/>
              <a:chExt cx="61675" cy="479675"/>
            </a:xfrm>
          </p:grpSpPr>
          <p:sp>
            <p:nvSpPr>
              <p:cNvPr id="12" name="Google Shape;285;p3">
                <a:extLst>
                  <a:ext uri="{FF2B5EF4-FFF2-40B4-BE49-F238E27FC236}">
                    <a16:creationId xmlns:a16="http://schemas.microsoft.com/office/drawing/2014/main" id="{C68F53D2-6480-D8A8-3B87-760B66C3A275}"/>
                  </a:ext>
                </a:extLst>
              </p:cNvPr>
              <p:cNvSpPr/>
              <p:nvPr/>
            </p:nvSpPr>
            <p:spPr>
              <a:xfrm>
                <a:off x="7292614" y="-961873"/>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286;p3">
                <a:extLst>
                  <a:ext uri="{FF2B5EF4-FFF2-40B4-BE49-F238E27FC236}">
                    <a16:creationId xmlns:a16="http://schemas.microsoft.com/office/drawing/2014/main" id="{31E5D24A-BFBA-5894-3D1A-693E498C6C35}"/>
                  </a:ext>
                </a:extLst>
              </p:cNvPr>
              <p:cNvSpPr/>
              <p:nvPr/>
            </p:nvSpPr>
            <p:spPr>
              <a:xfrm>
                <a:off x="7337989" y="-976623"/>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 name="Google Shape;287;p3">
              <a:extLst>
                <a:ext uri="{FF2B5EF4-FFF2-40B4-BE49-F238E27FC236}">
                  <a16:creationId xmlns:a16="http://schemas.microsoft.com/office/drawing/2014/main" id="{E8B3E8C3-E0BB-9A0B-4EAD-9330BF52E6F3}"/>
                </a:ext>
              </a:extLst>
            </p:cNvPr>
            <p:cNvGrpSpPr/>
            <p:nvPr/>
          </p:nvGrpSpPr>
          <p:grpSpPr>
            <a:xfrm rot="-5400000">
              <a:off x="8805526" y="-281707"/>
              <a:ext cx="109692" cy="2328855"/>
              <a:chOff x="8805524" y="-283410"/>
              <a:chExt cx="15525" cy="329600"/>
            </a:xfrm>
          </p:grpSpPr>
          <p:sp>
            <p:nvSpPr>
              <p:cNvPr id="10" name="Google Shape;288;p3">
                <a:extLst>
                  <a:ext uri="{FF2B5EF4-FFF2-40B4-BE49-F238E27FC236}">
                    <a16:creationId xmlns:a16="http://schemas.microsoft.com/office/drawing/2014/main" id="{DBB70102-ACCE-C7D3-EC5C-1BD30D458448}"/>
                  </a:ext>
                </a:extLst>
              </p:cNvPr>
              <p:cNvSpPr/>
              <p:nvPr/>
            </p:nvSpPr>
            <p:spPr>
              <a:xfrm>
                <a:off x="8811724" y="-269060"/>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289;p3">
                <a:extLst>
                  <a:ext uri="{FF2B5EF4-FFF2-40B4-BE49-F238E27FC236}">
                    <a16:creationId xmlns:a16="http://schemas.microsoft.com/office/drawing/2014/main" id="{001F0067-383D-AB8A-BC44-F7E564181FF8}"/>
                  </a:ext>
                </a:extLst>
              </p:cNvPr>
              <p:cNvSpPr/>
              <p:nvPr/>
            </p:nvSpPr>
            <p:spPr>
              <a:xfrm>
                <a:off x="8805524" y="-283410"/>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 name="Google Shape;290;p3">
              <a:extLst>
                <a:ext uri="{FF2B5EF4-FFF2-40B4-BE49-F238E27FC236}">
                  <a16:creationId xmlns:a16="http://schemas.microsoft.com/office/drawing/2014/main" id="{B0BCD6F8-B4DD-1BE8-1D56-B88C567BE26E}"/>
                </a:ext>
              </a:extLst>
            </p:cNvPr>
            <p:cNvGrpSpPr/>
            <p:nvPr/>
          </p:nvGrpSpPr>
          <p:grpSpPr>
            <a:xfrm rot="-5400000">
              <a:off x="9649700" y="-444582"/>
              <a:ext cx="109692" cy="2328855"/>
              <a:chOff x="9649699" y="-446448"/>
              <a:chExt cx="15525" cy="329600"/>
            </a:xfrm>
          </p:grpSpPr>
          <p:sp>
            <p:nvSpPr>
              <p:cNvPr id="8" name="Google Shape;291;p3">
                <a:extLst>
                  <a:ext uri="{FF2B5EF4-FFF2-40B4-BE49-F238E27FC236}">
                    <a16:creationId xmlns:a16="http://schemas.microsoft.com/office/drawing/2014/main" id="{BF22AA66-B659-7633-343E-5D1875F18F88}"/>
                  </a:ext>
                </a:extLst>
              </p:cNvPr>
              <p:cNvSpPr/>
              <p:nvPr/>
            </p:nvSpPr>
            <p:spPr>
              <a:xfrm>
                <a:off x="9655899" y="-432098"/>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292;p3">
                <a:extLst>
                  <a:ext uri="{FF2B5EF4-FFF2-40B4-BE49-F238E27FC236}">
                    <a16:creationId xmlns:a16="http://schemas.microsoft.com/office/drawing/2014/main" id="{0E842E71-5615-38C1-BBEB-21C754E27F22}"/>
                  </a:ext>
                </a:extLst>
              </p:cNvPr>
              <p:cNvSpPr/>
              <p:nvPr/>
            </p:nvSpPr>
            <p:spPr>
              <a:xfrm>
                <a:off x="9649699" y="-446448"/>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4" name="Google Shape;254;p3">
            <a:extLst>
              <a:ext uri="{FF2B5EF4-FFF2-40B4-BE49-F238E27FC236}">
                <a16:creationId xmlns:a16="http://schemas.microsoft.com/office/drawing/2014/main" id="{526E0B82-1455-B638-F4EC-2D4DCB0B41B3}"/>
              </a:ext>
            </a:extLst>
          </p:cNvPr>
          <p:cNvGrpSpPr/>
          <p:nvPr/>
        </p:nvGrpSpPr>
        <p:grpSpPr>
          <a:xfrm>
            <a:off x="6939703" y="4947557"/>
            <a:ext cx="5253816" cy="1622108"/>
            <a:chOff x="5055298" y="4659233"/>
            <a:chExt cx="5253816" cy="1622108"/>
          </a:xfrm>
        </p:grpSpPr>
        <p:sp>
          <p:nvSpPr>
            <p:cNvPr id="15" name="Google Shape;255;p3">
              <a:extLst>
                <a:ext uri="{FF2B5EF4-FFF2-40B4-BE49-F238E27FC236}">
                  <a16:creationId xmlns:a16="http://schemas.microsoft.com/office/drawing/2014/main" id="{08FC92C2-1CF9-EE8A-EB01-54ADEDE12275}"/>
                </a:ext>
              </a:extLst>
            </p:cNvPr>
            <p:cNvSpPr/>
            <p:nvPr/>
          </p:nvSpPr>
          <p:spPr>
            <a:xfrm rot="-5400000">
              <a:off x="7693943" y="4053050"/>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256;p3">
              <a:extLst>
                <a:ext uri="{FF2B5EF4-FFF2-40B4-BE49-F238E27FC236}">
                  <a16:creationId xmlns:a16="http://schemas.microsoft.com/office/drawing/2014/main" id="{0C740A59-8012-7631-8E14-B093F7EBA893}"/>
                </a:ext>
              </a:extLst>
            </p:cNvPr>
            <p:cNvSpPr/>
            <p:nvPr/>
          </p:nvSpPr>
          <p:spPr>
            <a:xfrm rot="-5400000">
              <a:off x="6096986" y="6027771"/>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257;p3">
              <a:extLst>
                <a:ext uri="{FF2B5EF4-FFF2-40B4-BE49-F238E27FC236}">
                  <a16:creationId xmlns:a16="http://schemas.microsoft.com/office/drawing/2014/main" id="{B7F72E2F-F251-6EC8-2735-F555DFABF5F6}"/>
                </a:ext>
              </a:extLst>
            </p:cNvPr>
            <p:cNvSpPr/>
            <p:nvPr/>
          </p:nvSpPr>
          <p:spPr>
            <a:xfrm rot="-5400000">
              <a:off x="8511329" y="4434275"/>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258;p3">
              <a:extLst>
                <a:ext uri="{FF2B5EF4-FFF2-40B4-BE49-F238E27FC236}">
                  <a16:creationId xmlns:a16="http://schemas.microsoft.com/office/drawing/2014/main" id="{59D5DEB5-A5A9-EDD2-A8F5-95D078C0C346}"/>
                </a:ext>
              </a:extLst>
            </p:cNvPr>
            <p:cNvSpPr/>
            <p:nvPr/>
          </p:nvSpPr>
          <p:spPr>
            <a:xfrm rot="-5400000">
              <a:off x="7163628" y="6167495"/>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259;p3">
              <a:extLst>
                <a:ext uri="{FF2B5EF4-FFF2-40B4-BE49-F238E27FC236}">
                  <a16:creationId xmlns:a16="http://schemas.microsoft.com/office/drawing/2014/main" id="{69D024CB-5629-D1C0-EC69-09A67958D9CD}"/>
                </a:ext>
              </a:extLst>
            </p:cNvPr>
            <p:cNvSpPr/>
            <p:nvPr/>
          </p:nvSpPr>
          <p:spPr>
            <a:xfrm rot="-5400000">
              <a:off x="8159263" y="4003092"/>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60;p3">
              <a:extLst>
                <a:ext uri="{FF2B5EF4-FFF2-40B4-BE49-F238E27FC236}">
                  <a16:creationId xmlns:a16="http://schemas.microsoft.com/office/drawing/2014/main" id="{5CE21FCE-D07F-071D-081F-ED3678E652E6}"/>
                </a:ext>
              </a:extLst>
            </p:cNvPr>
            <p:cNvSpPr/>
            <p:nvPr/>
          </p:nvSpPr>
          <p:spPr>
            <a:xfrm rot="-5400000">
              <a:off x="6662684" y="5349729"/>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61;p3">
              <a:extLst>
                <a:ext uri="{FF2B5EF4-FFF2-40B4-BE49-F238E27FC236}">
                  <a16:creationId xmlns:a16="http://schemas.microsoft.com/office/drawing/2014/main" id="{603B1DBE-9954-F737-EAFB-6CBADD6C7424}"/>
                </a:ext>
              </a:extLst>
            </p:cNvPr>
            <p:cNvSpPr/>
            <p:nvPr/>
          </p:nvSpPr>
          <p:spPr>
            <a:xfrm rot="-5400000">
              <a:off x="7035862" y="3021352"/>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62;p3">
              <a:extLst>
                <a:ext uri="{FF2B5EF4-FFF2-40B4-BE49-F238E27FC236}">
                  <a16:creationId xmlns:a16="http://schemas.microsoft.com/office/drawing/2014/main" id="{F465D308-ED9F-39ED-822E-54F982A43115}"/>
                </a:ext>
              </a:extLst>
            </p:cNvPr>
            <p:cNvSpPr/>
            <p:nvPr/>
          </p:nvSpPr>
          <p:spPr>
            <a:xfrm rot="-5400000">
              <a:off x="5055386" y="4850979"/>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63;p3">
              <a:extLst>
                <a:ext uri="{FF2B5EF4-FFF2-40B4-BE49-F238E27FC236}">
                  <a16:creationId xmlns:a16="http://schemas.microsoft.com/office/drawing/2014/main" id="{350B6466-8214-6052-CB8F-71D96F0D4D78}"/>
                </a:ext>
              </a:extLst>
            </p:cNvPr>
            <p:cNvSpPr/>
            <p:nvPr/>
          </p:nvSpPr>
          <p:spPr>
            <a:xfrm rot="-5400000">
              <a:off x="7769686" y="3243127"/>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64;p3">
              <a:extLst>
                <a:ext uri="{FF2B5EF4-FFF2-40B4-BE49-F238E27FC236}">
                  <a16:creationId xmlns:a16="http://schemas.microsoft.com/office/drawing/2014/main" id="{666FBAEA-CD92-CB69-E686-E6FB9FBF6F5A}"/>
                </a:ext>
              </a:extLst>
            </p:cNvPr>
            <p:cNvSpPr/>
            <p:nvPr/>
          </p:nvSpPr>
          <p:spPr>
            <a:xfrm rot="-5400000">
              <a:off x="6199616" y="4659321"/>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 name="Google Shape;278;p3">
            <a:extLst>
              <a:ext uri="{FF2B5EF4-FFF2-40B4-BE49-F238E27FC236}">
                <a16:creationId xmlns:a16="http://schemas.microsoft.com/office/drawing/2014/main" id="{1ECABC82-F779-AF31-9A0B-DD187C7AE794}"/>
              </a:ext>
            </a:extLst>
          </p:cNvPr>
          <p:cNvSpPr txBox="1"/>
          <p:nvPr/>
        </p:nvSpPr>
        <p:spPr>
          <a:xfrm>
            <a:off x="3050516" y="3431401"/>
            <a:ext cx="2005812"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dk1"/>
                </a:solidFill>
              </a:rPr>
              <a:t>Front-end</a:t>
            </a:r>
            <a:endParaRPr lang="bg-BG" dirty="0">
              <a:solidFill>
                <a:schemeClr val="dk1"/>
              </a:solidFill>
            </a:endParaRPr>
          </a:p>
          <a:p>
            <a:pPr algn="ctr"/>
            <a:r>
              <a:rPr lang="en-US" sz="2000" dirty="0">
                <a:solidFill>
                  <a:schemeClr val="dk1"/>
                </a:solidFill>
              </a:rPr>
              <a:t> developer</a:t>
            </a:r>
            <a:endParaRPr lang="en-US">
              <a:solidFill>
                <a:schemeClr val="dk1"/>
              </a:solidFill>
            </a:endParaRPr>
          </a:p>
        </p:txBody>
      </p:sp>
      <p:sp>
        <p:nvSpPr>
          <p:cNvPr id="28" name="Google Shape;278;p3">
            <a:extLst>
              <a:ext uri="{FF2B5EF4-FFF2-40B4-BE49-F238E27FC236}">
                <a16:creationId xmlns:a16="http://schemas.microsoft.com/office/drawing/2014/main" id="{5B2ED968-1812-6B2B-9F69-7DB01BE3B32F}"/>
              </a:ext>
            </a:extLst>
          </p:cNvPr>
          <p:cNvSpPr txBox="1"/>
          <p:nvPr/>
        </p:nvSpPr>
        <p:spPr>
          <a:xfrm>
            <a:off x="537976" y="3431402"/>
            <a:ext cx="1933731"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2000"/>
              <a:buFont typeface="Bebas Neue"/>
            </a:pPr>
            <a:r>
              <a:rPr lang="en-US" sz="2000" dirty="0">
                <a:solidFill>
                  <a:schemeClr val="dk1"/>
                </a:solidFill>
                <a:latin typeface="Teko"/>
                <a:sym typeface="Teko"/>
              </a:rPr>
              <a:t>Scrum Trainer</a:t>
            </a:r>
            <a:endParaRPr lang="en-US" sz="2000" dirty="0">
              <a:solidFill>
                <a:schemeClr val="dk1"/>
              </a:solidFill>
              <a:latin typeface="Teko"/>
            </a:endParaRPr>
          </a:p>
        </p:txBody>
      </p:sp>
      <p:sp>
        <p:nvSpPr>
          <p:cNvPr id="29" name="Google Shape;278;p3">
            <a:extLst>
              <a:ext uri="{FF2B5EF4-FFF2-40B4-BE49-F238E27FC236}">
                <a16:creationId xmlns:a16="http://schemas.microsoft.com/office/drawing/2014/main" id="{BF4476D3-BB7A-9DEF-57BB-C157A40E123C}"/>
              </a:ext>
            </a:extLst>
          </p:cNvPr>
          <p:cNvSpPr txBox="1"/>
          <p:nvPr/>
        </p:nvSpPr>
        <p:spPr>
          <a:xfrm>
            <a:off x="5532164" y="3421104"/>
            <a:ext cx="2005812"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dk1"/>
                </a:solidFill>
              </a:rPr>
              <a:t>Back-end</a:t>
            </a:r>
            <a:endParaRPr lang="bg-BG" dirty="0">
              <a:solidFill>
                <a:schemeClr val="dk1"/>
              </a:solidFill>
            </a:endParaRPr>
          </a:p>
          <a:p>
            <a:pPr algn="ctr"/>
            <a:r>
              <a:rPr lang="en-US" sz="2000" dirty="0">
                <a:solidFill>
                  <a:schemeClr val="dk1"/>
                </a:solidFill>
              </a:rPr>
              <a:t> developer</a:t>
            </a:r>
            <a:endParaRPr lang="en-US">
              <a:solidFill>
                <a:schemeClr val="dk1"/>
              </a:solidFill>
            </a:endParaRPr>
          </a:p>
        </p:txBody>
      </p:sp>
      <p:sp>
        <p:nvSpPr>
          <p:cNvPr id="31" name="Google Shape;278;p3">
            <a:extLst>
              <a:ext uri="{FF2B5EF4-FFF2-40B4-BE49-F238E27FC236}">
                <a16:creationId xmlns:a16="http://schemas.microsoft.com/office/drawing/2014/main" id="{CB0894C1-53A3-A335-F093-B4CDAD8C07B6}"/>
              </a:ext>
            </a:extLst>
          </p:cNvPr>
          <p:cNvSpPr txBox="1"/>
          <p:nvPr/>
        </p:nvSpPr>
        <p:spPr>
          <a:xfrm>
            <a:off x="8291840" y="3431401"/>
            <a:ext cx="2005812"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dk1"/>
                </a:solidFill>
              </a:rPr>
              <a:t>Designer</a:t>
            </a:r>
            <a:endParaRPr lang="bg-BG" dirty="0"/>
          </a:p>
        </p:txBody>
      </p:sp>
      <p:pic>
        <p:nvPicPr>
          <p:cNvPr id="32" name="Картина 31" descr="Картина, която съдържа дрехи, човек, Човешко лице, синьо&#10;&#10;Генерирано от ИИ съдържание може да е неправилно.">
            <a:extLst>
              <a:ext uri="{FF2B5EF4-FFF2-40B4-BE49-F238E27FC236}">
                <a16:creationId xmlns:a16="http://schemas.microsoft.com/office/drawing/2014/main" id="{FA8DE11F-EBD2-1E9D-4665-9E8F136D207B}"/>
              </a:ext>
            </a:extLst>
          </p:cNvPr>
          <p:cNvPicPr>
            <a:picLocks noChangeAspect="1"/>
          </p:cNvPicPr>
          <p:nvPr/>
        </p:nvPicPr>
        <p:blipFill>
          <a:blip r:embed="rId2"/>
          <a:srcRect l="-304" t="4079" r="20852" b="-3421"/>
          <a:stretch>
            <a:fillRect/>
          </a:stretch>
        </p:blipFill>
        <p:spPr>
          <a:xfrm>
            <a:off x="3452685" y="1276864"/>
            <a:ext cx="1197759" cy="1551057"/>
          </a:xfrm>
          <a:prstGeom prst="rect">
            <a:avLst/>
          </a:prstGeom>
        </p:spPr>
      </p:pic>
      <p:pic>
        <p:nvPicPr>
          <p:cNvPr id="33" name="Картина 32" descr="Картина, която съдържа човек, Човешко лице, дрехи, стена&#10;&#10;Генерирано от ИИ съдържание може да е неправилно.">
            <a:extLst>
              <a:ext uri="{FF2B5EF4-FFF2-40B4-BE49-F238E27FC236}">
                <a16:creationId xmlns:a16="http://schemas.microsoft.com/office/drawing/2014/main" id="{FB17752B-5FB7-51FA-53BB-11628E09D9CF}"/>
              </a:ext>
            </a:extLst>
          </p:cNvPr>
          <p:cNvPicPr>
            <a:picLocks noChangeAspect="1"/>
          </p:cNvPicPr>
          <p:nvPr/>
        </p:nvPicPr>
        <p:blipFill>
          <a:blip r:embed="rId3"/>
          <a:srcRect l="3822" t="2089" r="11465" b="2428"/>
          <a:stretch>
            <a:fillRect/>
          </a:stretch>
        </p:blipFill>
        <p:spPr>
          <a:xfrm>
            <a:off x="8602106" y="1297459"/>
            <a:ext cx="1371724" cy="1518840"/>
          </a:xfrm>
          <a:prstGeom prst="rect">
            <a:avLst/>
          </a:prstGeom>
        </p:spPr>
      </p:pic>
      <p:sp>
        <p:nvSpPr>
          <p:cNvPr id="34" name="Текстово поле 33">
            <a:extLst>
              <a:ext uri="{FF2B5EF4-FFF2-40B4-BE49-F238E27FC236}">
                <a16:creationId xmlns:a16="http://schemas.microsoft.com/office/drawing/2014/main" id="{82B67BC6-BA84-9C55-DEB6-268DFC68BEFB}"/>
              </a:ext>
            </a:extLst>
          </p:cNvPr>
          <p:cNvSpPr txBox="1"/>
          <p:nvPr/>
        </p:nvSpPr>
        <p:spPr>
          <a:xfrm>
            <a:off x="2582562" y="2809102"/>
            <a:ext cx="2743200" cy="6110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2100"/>
              </a:lnSpc>
            </a:pPr>
            <a:r>
              <a:rPr lang="en-US" sz="1400">
                <a:solidFill>
                  <a:srgbClr val="302F2F"/>
                </a:solidFill>
                <a:latin typeface="Electrolize"/>
                <a:cs typeface="Segoe UI"/>
              </a:rPr>
              <a:t>Denis​</a:t>
            </a:r>
          </a:p>
          <a:p>
            <a:pPr algn="ctr">
              <a:lnSpc>
                <a:spcPts val="2100"/>
              </a:lnSpc>
            </a:pPr>
            <a:r>
              <a:rPr lang="en-US" sz="1400">
                <a:solidFill>
                  <a:srgbClr val="302F2F"/>
                </a:solidFill>
                <a:latin typeface="Electrolize"/>
                <a:cs typeface="Segoe UI"/>
              </a:rPr>
              <a:t>Zavalishin​</a:t>
            </a:r>
          </a:p>
        </p:txBody>
      </p:sp>
      <p:sp>
        <p:nvSpPr>
          <p:cNvPr id="35" name="Текстово поле 34">
            <a:extLst>
              <a:ext uri="{FF2B5EF4-FFF2-40B4-BE49-F238E27FC236}">
                <a16:creationId xmlns:a16="http://schemas.microsoft.com/office/drawing/2014/main" id="{9843F3F1-2324-477D-BC31-4EC0156E47B7}"/>
              </a:ext>
            </a:extLst>
          </p:cNvPr>
          <p:cNvSpPr txBox="1"/>
          <p:nvPr/>
        </p:nvSpPr>
        <p:spPr>
          <a:xfrm>
            <a:off x="7926859" y="2860589"/>
            <a:ext cx="2743200" cy="6110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2100"/>
              </a:lnSpc>
            </a:pPr>
            <a:r>
              <a:rPr lang="en-US" sz="1400" dirty="0">
                <a:solidFill>
                  <a:srgbClr val="302F2F"/>
                </a:solidFill>
                <a:latin typeface="Electrolize"/>
                <a:cs typeface="Segoe UI"/>
              </a:rPr>
              <a:t>Svyatoslav</a:t>
            </a:r>
            <a:br>
              <a:rPr lang="en-US" sz="1400" dirty="0">
                <a:solidFill>
                  <a:srgbClr val="302F2F"/>
                </a:solidFill>
                <a:latin typeface="Electrolize"/>
                <a:cs typeface="Segoe UI"/>
              </a:rPr>
            </a:br>
            <a:r>
              <a:rPr lang="en-US" sz="1400" dirty="0">
                <a:solidFill>
                  <a:srgbClr val="302F2F"/>
                </a:solidFill>
                <a:latin typeface="Electrolize"/>
                <a:cs typeface="Segoe UI"/>
              </a:rPr>
              <a:t>Sidorov</a:t>
            </a:r>
          </a:p>
        </p:txBody>
      </p:sp>
      <p:sp>
        <p:nvSpPr>
          <p:cNvPr id="36" name="Текстово поле 35">
            <a:extLst>
              <a:ext uri="{FF2B5EF4-FFF2-40B4-BE49-F238E27FC236}">
                <a16:creationId xmlns:a16="http://schemas.microsoft.com/office/drawing/2014/main" id="{11BDF9DA-6006-1CE0-0A8B-C2708C2336A5}"/>
              </a:ext>
            </a:extLst>
          </p:cNvPr>
          <p:cNvSpPr txBox="1"/>
          <p:nvPr/>
        </p:nvSpPr>
        <p:spPr>
          <a:xfrm>
            <a:off x="131805" y="2860589"/>
            <a:ext cx="2743200" cy="6110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2100"/>
              </a:lnSpc>
            </a:pPr>
            <a:r>
              <a:rPr lang="en-US" sz="1400" dirty="0" err="1">
                <a:solidFill>
                  <a:srgbClr val="302F2F"/>
                </a:solidFill>
                <a:latin typeface="Electrolize"/>
                <a:cs typeface="Segoe UI"/>
              </a:rPr>
              <a:t>Alexеy</a:t>
            </a:r>
            <a:br>
              <a:rPr lang="en-US" sz="1400" dirty="0">
                <a:solidFill>
                  <a:srgbClr val="302F2F"/>
                </a:solidFill>
                <a:latin typeface="Electrolize"/>
                <a:cs typeface="Segoe UI"/>
              </a:rPr>
            </a:br>
            <a:r>
              <a:rPr lang="en-US" sz="1400" dirty="0">
                <a:solidFill>
                  <a:srgbClr val="302F2F"/>
                </a:solidFill>
                <a:latin typeface="Electrolize"/>
                <a:cs typeface="Segoe UI"/>
              </a:rPr>
              <a:t>Atanasov</a:t>
            </a:r>
          </a:p>
        </p:txBody>
      </p:sp>
      <p:grpSp>
        <p:nvGrpSpPr>
          <p:cNvPr id="37" name="Google Shape;266;p3">
            <a:extLst>
              <a:ext uri="{FF2B5EF4-FFF2-40B4-BE49-F238E27FC236}">
                <a16:creationId xmlns:a16="http://schemas.microsoft.com/office/drawing/2014/main" id="{D67569A8-48C2-6AEF-62A8-F57D138E1277}"/>
              </a:ext>
            </a:extLst>
          </p:cNvPr>
          <p:cNvGrpSpPr/>
          <p:nvPr/>
        </p:nvGrpSpPr>
        <p:grpSpPr>
          <a:xfrm>
            <a:off x="130370" y="-1244"/>
            <a:ext cx="888556" cy="888556"/>
            <a:chOff x="-178549" y="4653134"/>
            <a:chExt cx="888556" cy="888556"/>
          </a:xfrm>
        </p:grpSpPr>
        <p:sp>
          <p:nvSpPr>
            <p:cNvPr id="38" name="Google Shape;267;p3">
              <a:extLst>
                <a:ext uri="{FF2B5EF4-FFF2-40B4-BE49-F238E27FC236}">
                  <a16:creationId xmlns:a16="http://schemas.microsoft.com/office/drawing/2014/main" id="{DB0FB8FF-957C-DE96-620D-99455F28336A}"/>
                </a:ext>
              </a:extLst>
            </p:cNvPr>
            <p:cNvSpPr/>
            <p:nvPr/>
          </p:nvSpPr>
          <p:spPr>
            <a:xfrm>
              <a:off x="-146646" y="4727307"/>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268;p3">
              <a:extLst>
                <a:ext uri="{FF2B5EF4-FFF2-40B4-BE49-F238E27FC236}">
                  <a16:creationId xmlns:a16="http://schemas.microsoft.com/office/drawing/2014/main" id="{BADD1C28-79BD-8A9C-DBB9-7D6291166621}"/>
                </a:ext>
              </a:extLst>
            </p:cNvPr>
            <p:cNvSpPr/>
            <p:nvPr/>
          </p:nvSpPr>
          <p:spPr>
            <a:xfrm>
              <a:off x="43255" y="5398885"/>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269;p3">
              <a:extLst>
                <a:ext uri="{FF2B5EF4-FFF2-40B4-BE49-F238E27FC236}">
                  <a16:creationId xmlns:a16="http://schemas.microsoft.com/office/drawing/2014/main" id="{EF827DC1-808F-A3F7-15B4-C444508358FB}"/>
                </a:ext>
              </a:extLst>
            </p:cNvPr>
            <p:cNvSpPr/>
            <p:nvPr/>
          </p:nvSpPr>
          <p:spPr>
            <a:xfrm>
              <a:off x="-171578" y="5174311"/>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270;p3">
              <a:extLst>
                <a:ext uri="{FF2B5EF4-FFF2-40B4-BE49-F238E27FC236}">
                  <a16:creationId xmlns:a16="http://schemas.microsoft.com/office/drawing/2014/main" id="{CCA0E76A-7F04-D62D-0E14-9CBC54B8AA26}"/>
                </a:ext>
              </a:extLst>
            </p:cNvPr>
            <p:cNvSpPr/>
            <p:nvPr/>
          </p:nvSpPr>
          <p:spPr>
            <a:xfrm>
              <a:off x="-178549" y="4874938"/>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271;p3">
              <a:extLst>
                <a:ext uri="{FF2B5EF4-FFF2-40B4-BE49-F238E27FC236}">
                  <a16:creationId xmlns:a16="http://schemas.microsoft.com/office/drawing/2014/main" id="{03771AD7-2737-CC54-43CA-C3869DC6F45E}"/>
                </a:ext>
              </a:extLst>
            </p:cNvPr>
            <p:cNvSpPr/>
            <p:nvPr/>
          </p:nvSpPr>
          <p:spPr>
            <a:xfrm>
              <a:off x="25203" y="4660105"/>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272;p3">
              <a:extLst>
                <a:ext uri="{FF2B5EF4-FFF2-40B4-BE49-F238E27FC236}">
                  <a16:creationId xmlns:a16="http://schemas.microsoft.com/office/drawing/2014/main" id="{9C09A822-C050-EC41-50FA-A9697509EA08}"/>
                </a:ext>
              </a:extLst>
            </p:cNvPr>
            <p:cNvSpPr/>
            <p:nvPr/>
          </p:nvSpPr>
          <p:spPr>
            <a:xfrm>
              <a:off x="324576" y="4653134"/>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273;p3">
              <a:extLst>
                <a:ext uri="{FF2B5EF4-FFF2-40B4-BE49-F238E27FC236}">
                  <a16:creationId xmlns:a16="http://schemas.microsoft.com/office/drawing/2014/main" id="{D64F6B21-676B-D20A-296B-F2E912BCDCBD}"/>
                </a:ext>
              </a:extLst>
            </p:cNvPr>
            <p:cNvSpPr/>
            <p:nvPr/>
          </p:nvSpPr>
          <p:spPr>
            <a:xfrm>
              <a:off x="558802" y="4858316"/>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274;p3">
              <a:extLst>
                <a:ext uri="{FF2B5EF4-FFF2-40B4-BE49-F238E27FC236}">
                  <a16:creationId xmlns:a16="http://schemas.microsoft.com/office/drawing/2014/main" id="{05022271-370F-7DF3-C88A-96673FDAB82C}"/>
                </a:ext>
              </a:extLst>
            </p:cNvPr>
            <p:cNvSpPr/>
            <p:nvPr/>
          </p:nvSpPr>
          <p:spPr>
            <a:xfrm>
              <a:off x="565772" y="5157689"/>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275;p3">
              <a:extLst>
                <a:ext uri="{FF2B5EF4-FFF2-40B4-BE49-F238E27FC236}">
                  <a16:creationId xmlns:a16="http://schemas.microsoft.com/office/drawing/2014/main" id="{0ADFCC45-4E13-E1AF-E261-4FA70FB59D7D}"/>
                </a:ext>
              </a:extLst>
            </p:cNvPr>
            <p:cNvSpPr/>
            <p:nvPr/>
          </p:nvSpPr>
          <p:spPr>
            <a:xfrm>
              <a:off x="342628" y="5391915"/>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276;p3">
              <a:extLst>
                <a:ext uri="{FF2B5EF4-FFF2-40B4-BE49-F238E27FC236}">
                  <a16:creationId xmlns:a16="http://schemas.microsoft.com/office/drawing/2014/main" id="{9B90B744-C2A4-A8FF-AB4F-095EC0565B32}"/>
                </a:ext>
              </a:extLst>
            </p:cNvPr>
            <p:cNvSpPr/>
            <p:nvPr/>
          </p:nvSpPr>
          <p:spPr>
            <a:xfrm>
              <a:off x="148527" y="4973329"/>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8" name="Текстово поле 47">
            <a:extLst>
              <a:ext uri="{FF2B5EF4-FFF2-40B4-BE49-F238E27FC236}">
                <a16:creationId xmlns:a16="http://schemas.microsoft.com/office/drawing/2014/main" id="{A9B829B5-C52D-4419-AF2C-096794F0DD73}"/>
              </a:ext>
            </a:extLst>
          </p:cNvPr>
          <p:cNvSpPr txBox="1"/>
          <p:nvPr/>
        </p:nvSpPr>
        <p:spPr>
          <a:xfrm>
            <a:off x="5187778" y="2860589"/>
            <a:ext cx="2743200" cy="5661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1943"/>
              </a:lnSpc>
            </a:pPr>
            <a:r>
              <a:rPr lang="en-US" sz="1400" dirty="0">
                <a:solidFill>
                  <a:srgbClr val="000000"/>
                </a:solidFill>
                <a:latin typeface="Electrolize"/>
                <a:cs typeface="Segoe UI"/>
              </a:rPr>
              <a:t>Danail</a:t>
            </a:r>
            <a:br>
              <a:rPr lang="en-US" sz="1400" dirty="0">
                <a:solidFill>
                  <a:srgbClr val="000000"/>
                </a:solidFill>
                <a:latin typeface="Electrolize"/>
                <a:cs typeface="Segoe UI"/>
              </a:rPr>
            </a:br>
            <a:r>
              <a:rPr lang="en-US" sz="1400" dirty="0" err="1">
                <a:solidFill>
                  <a:srgbClr val="000000"/>
                </a:solidFill>
                <a:latin typeface="Electrolize"/>
                <a:cs typeface="Segoe UI"/>
              </a:rPr>
              <a:t>Zlatomirov</a:t>
            </a:r>
          </a:p>
        </p:txBody>
      </p:sp>
      <p:pic>
        <p:nvPicPr>
          <p:cNvPr id="49" name="Картина 48" descr="Картина, която съдържа Човешко лице, човек, дрехи, стена&#10;&#10;Генерирано от ИИ съдържание може да е неправилно.">
            <a:extLst>
              <a:ext uri="{FF2B5EF4-FFF2-40B4-BE49-F238E27FC236}">
                <a16:creationId xmlns:a16="http://schemas.microsoft.com/office/drawing/2014/main" id="{207CE2DC-F8F0-5D42-5ED9-010B6A11874A}"/>
              </a:ext>
            </a:extLst>
          </p:cNvPr>
          <p:cNvPicPr>
            <a:picLocks noChangeAspect="1"/>
          </p:cNvPicPr>
          <p:nvPr/>
        </p:nvPicPr>
        <p:blipFill>
          <a:blip r:embed="rId4"/>
          <a:stretch>
            <a:fillRect/>
          </a:stretch>
        </p:blipFill>
        <p:spPr>
          <a:xfrm>
            <a:off x="917953" y="1307756"/>
            <a:ext cx="1366557" cy="1554894"/>
          </a:xfrm>
          <a:prstGeom prst="rect">
            <a:avLst/>
          </a:prstGeom>
        </p:spPr>
      </p:pic>
      <p:grpSp>
        <p:nvGrpSpPr>
          <p:cNvPr id="50" name="Google Shape;283;p3">
            <a:extLst>
              <a:ext uri="{FF2B5EF4-FFF2-40B4-BE49-F238E27FC236}">
                <a16:creationId xmlns:a16="http://schemas.microsoft.com/office/drawing/2014/main" id="{663B4F37-5659-F5DC-E2B9-109D1DF1108F}"/>
              </a:ext>
            </a:extLst>
          </p:cNvPr>
          <p:cNvGrpSpPr/>
          <p:nvPr/>
        </p:nvGrpSpPr>
        <p:grpSpPr>
          <a:xfrm>
            <a:off x="6536694" y="664865"/>
            <a:ext cx="5053090" cy="437459"/>
            <a:chOff x="5815883" y="500108"/>
            <a:chExt cx="5053090" cy="437459"/>
          </a:xfrm>
        </p:grpSpPr>
        <p:grpSp>
          <p:nvGrpSpPr>
            <p:cNvPr id="51" name="Google Shape;284;p3">
              <a:extLst>
                <a:ext uri="{FF2B5EF4-FFF2-40B4-BE49-F238E27FC236}">
                  <a16:creationId xmlns:a16="http://schemas.microsoft.com/office/drawing/2014/main" id="{41073BDE-EEF8-6307-EEB6-714D4E4DF4E3}"/>
                </a:ext>
              </a:extLst>
            </p:cNvPr>
            <p:cNvGrpSpPr/>
            <p:nvPr/>
          </p:nvGrpSpPr>
          <p:grpSpPr>
            <a:xfrm rot="-5400000" flipH="1">
              <a:off x="7292614" y="-976623"/>
              <a:ext cx="435777" cy="3389240"/>
              <a:chOff x="7292614" y="-976623"/>
              <a:chExt cx="61675" cy="479675"/>
            </a:xfrm>
          </p:grpSpPr>
          <p:sp>
            <p:nvSpPr>
              <p:cNvPr id="58" name="Google Shape;285;p3">
                <a:extLst>
                  <a:ext uri="{FF2B5EF4-FFF2-40B4-BE49-F238E27FC236}">
                    <a16:creationId xmlns:a16="http://schemas.microsoft.com/office/drawing/2014/main" id="{BF1CF766-FBAD-3D47-E3A9-A588BB51512A}"/>
                  </a:ext>
                </a:extLst>
              </p:cNvPr>
              <p:cNvSpPr/>
              <p:nvPr/>
            </p:nvSpPr>
            <p:spPr>
              <a:xfrm>
                <a:off x="7292614" y="-961873"/>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286;p3">
                <a:extLst>
                  <a:ext uri="{FF2B5EF4-FFF2-40B4-BE49-F238E27FC236}">
                    <a16:creationId xmlns:a16="http://schemas.microsoft.com/office/drawing/2014/main" id="{6BE49BF8-5682-E218-1B69-C2BF8CE3CFB4}"/>
                  </a:ext>
                </a:extLst>
              </p:cNvPr>
              <p:cNvSpPr/>
              <p:nvPr/>
            </p:nvSpPr>
            <p:spPr>
              <a:xfrm>
                <a:off x="7337989" y="-976623"/>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 name="Google Shape;287;p3">
              <a:extLst>
                <a:ext uri="{FF2B5EF4-FFF2-40B4-BE49-F238E27FC236}">
                  <a16:creationId xmlns:a16="http://schemas.microsoft.com/office/drawing/2014/main" id="{353D6D28-2526-9E1C-0457-DA3904FDD33F}"/>
                </a:ext>
              </a:extLst>
            </p:cNvPr>
            <p:cNvGrpSpPr/>
            <p:nvPr/>
          </p:nvGrpSpPr>
          <p:grpSpPr>
            <a:xfrm rot="-5400000">
              <a:off x="8805526" y="-281707"/>
              <a:ext cx="109692" cy="2328855"/>
              <a:chOff x="8805524" y="-283410"/>
              <a:chExt cx="15525" cy="329600"/>
            </a:xfrm>
          </p:grpSpPr>
          <p:sp>
            <p:nvSpPr>
              <p:cNvPr id="56" name="Google Shape;288;p3">
                <a:extLst>
                  <a:ext uri="{FF2B5EF4-FFF2-40B4-BE49-F238E27FC236}">
                    <a16:creationId xmlns:a16="http://schemas.microsoft.com/office/drawing/2014/main" id="{9AA146E8-F228-EFEF-934A-84BE795B527F}"/>
                  </a:ext>
                </a:extLst>
              </p:cNvPr>
              <p:cNvSpPr/>
              <p:nvPr/>
            </p:nvSpPr>
            <p:spPr>
              <a:xfrm>
                <a:off x="8811724" y="-269060"/>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289;p3">
                <a:extLst>
                  <a:ext uri="{FF2B5EF4-FFF2-40B4-BE49-F238E27FC236}">
                    <a16:creationId xmlns:a16="http://schemas.microsoft.com/office/drawing/2014/main" id="{CA242839-904E-9E94-0431-4DFF456244EF}"/>
                  </a:ext>
                </a:extLst>
              </p:cNvPr>
              <p:cNvSpPr/>
              <p:nvPr/>
            </p:nvSpPr>
            <p:spPr>
              <a:xfrm>
                <a:off x="8805524" y="-283410"/>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 name="Google Shape;290;p3">
              <a:extLst>
                <a:ext uri="{FF2B5EF4-FFF2-40B4-BE49-F238E27FC236}">
                  <a16:creationId xmlns:a16="http://schemas.microsoft.com/office/drawing/2014/main" id="{DE0034E7-3962-181F-A58E-D39D6FDBF5BE}"/>
                </a:ext>
              </a:extLst>
            </p:cNvPr>
            <p:cNvGrpSpPr/>
            <p:nvPr/>
          </p:nvGrpSpPr>
          <p:grpSpPr>
            <a:xfrm rot="-5400000">
              <a:off x="9649700" y="-444582"/>
              <a:ext cx="109692" cy="2328855"/>
              <a:chOff x="9649699" y="-446448"/>
              <a:chExt cx="15525" cy="329600"/>
            </a:xfrm>
          </p:grpSpPr>
          <p:sp>
            <p:nvSpPr>
              <p:cNvPr id="54" name="Google Shape;291;p3">
                <a:extLst>
                  <a:ext uri="{FF2B5EF4-FFF2-40B4-BE49-F238E27FC236}">
                    <a16:creationId xmlns:a16="http://schemas.microsoft.com/office/drawing/2014/main" id="{1E475C83-2106-A428-5322-0F72684D7BEE}"/>
                  </a:ext>
                </a:extLst>
              </p:cNvPr>
              <p:cNvSpPr/>
              <p:nvPr/>
            </p:nvSpPr>
            <p:spPr>
              <a:xfrm>
                <a:off x="9655899" y="-432098"/>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292;p3">
                <a:extLst>
                  <a:ext uri="{FF2B5EF4-FFF2-40B4-BE49-F238E27FC236}">
                    <a16:creationId xmlns:a16="http://schemas.microsoft.com/office/drawing/2014/main" id="{5AB64BB4-E754-ABCD-2D16-B7109ABC1199}"/>
                  </a:ext>
                </a:extLst>
              </p:cNvPr>
              <p:cNvSpPr/>
              <p:nvPr/>
            </p:nvSpPr>
            <p:spPr>
              <a:xfrm>
                <a:off x="9649699" y="-446448"/>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2" name="Картина 1" descr="Картина, която съдържа човек, Човешко лице, дрехи, Брадичка&#10;&#10;Генерирано от ИИ съдържание може да е неправилно.">
            <a:extLst>
              <a:ext uri="{FF2B5EF4-FFF2-40B4-BE49-F238E27FC236}">
                <a16:creationId xmlns:a16="http://schemas.microsoft.com/office/drawing/2014/main" id="{16679AEE-E4FC-2579-FBA8-3DB5705375D3}"/>
              </a:ext>
            </a:extLst>
          </p:cNvPr>
          <p:cNvPicPr>
            <a:picLocks noChangeAspect="1"/>
          </p:cNvPicPr>
          <p:nvPr/>
        </p:nvPicPr>
        <p:blipFill>
          <a:blip r:embed="rId5"/>
          <a:stretch>
            <a:fillRect/>
          </a:stretch>
        </p:blipFill>
        <p:spPr>
          <a:xfrm>
            <a:off x="5954623" y="1247775"/>
            <a:ext cx="1197155" cy="1562100"/>
          </a:xfrm>
          <a:prstGeom prst="rect">
            <a:avLst/>
          </a:prstGeom>
        </p:spPr>
      </p:pic>
    </p:spTree>
    <p:extLst>
      <p:ext uri="{BB962C8B-B14F-4D97-AF65-F5344CB8AC3E}">
        <p14:creationId xmlns:p14="http://schemas.microsoft.com/office/powerpoint/2010/main" val="1748730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318;p4">
            <a:extLst>
              <a:ext uri="{FF2B5EF4-FFF2-40B4-BE49-F238E27FC236}">
                <a16:creationId xmlns:a16="http://schemas.microsoft.com/office/drawing/2014/main" id="{27F45378-067F-CF34-9B74-3DF58D814D00}"/>
              </a:ext>
            </a:extLst>
          </p:cNvPr>
          <p:cNvGrpSpPr/>
          <p:nvPr/>
        </p:nvGrpSpPr>
        <p:grpSpPr>
          <a:xfrm flipH="1">
            <a:off x="4679" y="221939"/>
            <a:ext cx="4996474" cy="1635663"/>
            <a:chOff x="-2085673" y="36587"/>
            <a:chExt cx="5253816" cy="1622108"/>
          </a:xfrm>
        </p:grpSpPr>
        <p:sp>
          <p:nvSpPr>
            <p:cNvPr id="5" name="Google Shape;319;p4">
              <a:extLst>
                <a:ext uri="{FF2B5EF4-FFF2-40B4-BE49-F238E27FC236}">
                  <a16:creationId xmlns:a16="http://schemas.microsoft.com/office/drawing/2014/main" id="{D85632AA-2A5D-F459-38D5-CDC3685C1954}"/>
                </a:ext>
              </a:extLst>
            </p:cNvPr>
            <p:cNvSpPr/>
            <p:nvPr/>
          </p:nvSpPr>
          <p:spPr>
            <a:xfrm rot="-5400000">
              <a:off x="552972" y="-569596"/>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 name="Google Shape;320;p4">
              <a:extLst>
                <a:ext uri="{FF2B5EF4-FFF2-40B4-BE49-F238E27FC236}">
                  <a16:creationId xmlns:a16="http://schemas.microsoft.com/office/drawing/2014/main" id="{69B0F382-C0BF-824F-3AD0-011A246A2E4E}"/>
                </a:ext>
              </a:extLst>
            </p:cNvPr>
            <p:cNvSpPr/>
            <p:nvPr/>
          </p:nvSpPr>
          <p:spPr>
            <a:xfrm rot="-5400000">
              <a:off x="-1043985" y="14051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321;p4">
              <a:extLst>
                <a:ext uri="{FF2B5EF4-FFF2-40B4-BE49-F238E27FC236}">
                  <a16:creationId xmlns:a16="http://schemas.microsoft.com/office/drawing/2014/main" id="{326398F8-1A6A-D918-DFED-F61D9273DD6D}"/>
                </a:ext>
              </a:extLst>
            </p:cNvPr>
            <p:cNvSpPr/>
            <p:nvPr/>
          </p:nvSpPr>
          <p:spPr>
            <a:xfrm rot="-5400000">
              <a:off x="1370358" y="-188371"/>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22;p4">
              <a:extLst>
                <a:ext uri="{FF2B5EF4-FFF2-40B4-BE49-F238E27FC236}">
                  <a16:creationId xmlns:a16="http://schemas.microsoft.com/office/drawing/2014/main" id="{22CE8371-C06E-ACB7-E1CE-22C3FD1B92EF}"/>
                </a:ext>
              </a:extLst>
            </p:cNvPr>
            <p:cNvSpPr/>
            <p:nvPr/>
          </p:nvSpPr>
          <p:spPr>
            <a:xfrm rot="-5400000">
              <a:off x="22657" y="15448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23;p4">
              <a:extLst>
                <a:ext uri="{FF2B5EF4-FFF2-40B4-BE49-F238E27FC236}">
                  <a16:creationId xmlns:a16="http://schemas.microsoft.com/office/drawing/2014/main" id="{99165F17-5DDB-B6FE-C5E4-FFFD336ABB1D}"/>
                </a:ext>
              </a:extLst>
            </p:cNvPr>
            <p:cNvSpPr/>
            <p:nvPr/>
          </p:nvSpPr>
          <p:spPr>
            <a:xfrm rot="-5400000">
              <a:off x="1018292" y="-619554"/>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24;p4">
              <a:extLst>
                <a:ext uri="{FF2B5EF4-FFF2-40B4-BE49-F238E27FC236}">
                  <a16:creationId xmlns:a16="http://schemas.microsoft.com/office/drawing/2014/main" id="{7A561442-F347-5E04-D10E-D32ABEE486A1}"/>
                </a:ext>
              </a:extLst>
            </p:cNvPr>
            <p:cNvSpPr/>
            <p:nvPr/>
          </p:nvSpPr>
          <p:spPr>
            <a:xfrm rot="-5400000">
              <a:off x="-478287" y="7270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25;p4">
              <a:extLst>
                <a:ext uri="{FF2B5EF4-FFF2-40B4-BE49-F238E27FC236}">
                  <a16:creationId xmlns:a16="http://schemas.microsoft.com/office/drawing/2014/main" id="{AD3343DC-9B3D-9280-2832-3E222425E04F}"/>
                </a:ext>
              </a:extLst>
            </p:cNvPr>
            <p:cNvSpPr/>
            <p:nvPr/>
          </p:nvSpPr>
          <p:spPr>
            <a:xfrm rot="-5400000">
              <a:off x="-105109" y="-1601294"/>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26;p4">
              <a:extLst>
                <a:ext uri="{FF2B5EF4-FFF2-40B4-BE49-F238E27FC236}">
                  <a16:creationId xmlns:a16="http://schemas.microsoft.com/office/drawing/2014/main" id="{8E531CEB-392B-2687-8486-B314EF6A68D9}"/>
                </a:ext>
              </a:extLst>
            </p:cNvPr>
            <p:cNvSpPr/>
            <p:nvPr/>
          </p:nvSpPr>
          <p:spPr>
            <a:xfrm rot="-5400000">
              <a:off x="-2085585" y="2283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27;p4">
              <a:extLst>
                <a:ext uri="{FF2B5EF4-FFF2-40B4-BE49-F238E27FC236}">
                  <a16:creationId xmlns:a16="http://schemas.microsoft.com/office/drawing/2014/main" id="{DF9EAB09-EC77-5448-755F-F9889DDD0DDD}"/>
                </a:ext>
              </a:extLst>
            </p:cNvPr>
            <p:cNvSpPr/>
            <p:nvPr/>
          </p:nvSpPr>
          <p:spPr>
            <a:xfrm rot="-5400000">
              <a:off x="628715" y="-1379519"/>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28;p4">
              <a:extLst>
                <a:ext uri="{FF2B5EF4-FFF2-40B4-BE49-F238E27FC236}">
                  <a16:creationId xmlns:a16="http://schemas.microsoft.com/office/drawing/2014/main" id="{029B6F65-76A0-75E6-F04A-C5E9B680636E}"/>
                </a:ext>
              </a:extLst>
            </p:cNvPr>
            <p:cNvSpPr/>
            <p:nvPr/>
          </p:nvSpPr>
          <p:spPr>
            <a:xfrm rot="-5400000">
              <a:off x="-941355" y="366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 name="Google Shape;305;p4">
            <a:extLst>
              <a:ext uri="{FF2B5EF4-FFF2-40B4-BE49-F238E27FC236}">
                <a16:creationId xmlns:a16="http://schemas.microsoft.com/office/drawing/2014/main" id="{E84A0AC3-3F3E-B7D1-E3EC-D957ECB67FEC}"/>
              </a:ext>
            </a:extLst>
          </p:cNvPr>
          <p:cNvSpPr txBox="1">
            <a:spLocks noGrp="1"/>
          </p:cNvSpPr>
          <p:nvPr/>
        </p:nvSpPr>
        <p:spPr>
          <a:xfrm>
            <a:off x="5097379" y="223005"/>
            <a:ext cx="5274139" cy="602048"/>
          </a:xfrm>
          <a:prstGeom prst="rect">
            <a:avLst/>
          </a:prstGeom>
          <a:solidFill>
            <a:srgbClr val="7FBE78">
              <a:alpha val="54117"/>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Teko"/>
              <a:buNone/>
              <a:defRPr sz="2500" b="0" i="0" u="none" strike="noStrike" cap="none">
                <a:solidFill>
                  <a:schemeClr val="dk1"/>
                </a:solidFill>
                <a:latin typeface="Teko"/>
                <a:ea typeface="Teko"/>
                <a:cs typeface="Teko"/>
                <a:sym typeface="Teko"/>
              </a:defRPr>
            </a:lvl1pPr>
            <a:lvl2pPr marR="0" lvl="1"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2pPr>
            <a:lvl3pPr marR="0" lvl="2"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3pPr>
            <a:lvl4pPr marR="0" lvl="3"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4pPr>
            <a:lvl5pPr marR="0" lvl="4"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5pPr>
            <a:lvl6pPr marR="0" lvl="5"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6pPr>
            <a:lvl7pPr marR="0" lvl="6"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7pPr>
            <a:lvl8pPr marR="0" lvl="7"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8pPr>
            <a:lvl9pPr marR="0" lvl="8"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9pPr>
          </a:lstStyle>
          <a:p>
            <a:pPr marL="0" lvl="0" indent="0" algn="ctr" rtl="0">
              <a:lnSpc>
                <a:spcPct val="100000"/>
              </a:lnSpc>
              <a:spcBef>
                <a:spcPts val="0"/>
              </a:spcBef>
              <a:spcAft>
                <a:spcPts val="0"/>
              </a:spcAft>
              <a:buSzPts val="3000"/>
              <a:buNone/>
            </a:pPr>
            <a:r>
              <a:rPr lang="en-US" sz="4000"/>
              <a:t>OUR GOAL</a:t>
            </a:r>
            <a:endParaRPr sz="4000"/>
          </a:p>
        </p:txBody>
      </p:sp>
      <p:sp>
        <p:nvSpPr>
          <p:cNvPr id="16" name="Google Shape;329;p4">
            <a:extLst>
              <a:ext uri="{FF2B5EF4-FFF2-40B4-BE49-F238E27FC236}">
                <a16:creationId xmlns:a16="http://schemas.microsoft.com/office/drawing/2014/main" id="{13280DAA-E7EC-DF5B-ACAC-6386E32038FB}"/>
              </a:ext>
            </a:extLst>
          </p:cNvPr>
          <p:cNvSpPr/>
          <p:nvPr/>
        </p:nvSpPr>
        <p:spPr>
          <a:xfrm rot="15838100">
            <a:off x="5386355" y="-318866"/>
            <a:ext cx="5111932" cy="7222335"/>
          </a:xfrm>
          <a:custGeom>
            <a:avLst/>
            <a:gdLst/>
            <a:ahLst/>
            <a:cxnLst/>
            <a:rect l="l" t="t" r="r" b="b"/>
            <a:pathLst>
              <a:path w="15064" h="15021" extrusionOk="0">
                <a:moveTo>
                  <a:pt x="10691" y="0"/>
                </a:moveTo>
                <a:cubicBezTo>
                  <a:pt x="10147" y="0"/>
                  <a:pt x="9593" y="175"/>
                  <a:pt x="9078" y="371"/>
                </a:cubicBezTo>
                <a:cubicBezTo>
                  <a:pt x="7976" y="793"/>
                  <a:pt x="7010" y="854"/>
                  <a:pt x="5852" y="929"/>
                </a:cubicBezTo>
                <a:cubicBezTo>
                  <a:pt x="5732" y="936"/>
                  <a:pt x="5610" y="940"/>
                  <a:pt x="5486" y="940"/>
                </a:cubicBezTo>
                <a:cubicBezTo>
                  <a:pt x="4724" y="940"/>
                  <a:pt x="3900" y="811"/>
                  <a:pt x="3108" y="811"/>
                </a:cubicBezTo>
                <a:cubicBezTo>
                  <a:pt x="2853" y="811"/>
                  <a:pt x="2602" y="824"/>
                  <a:pt x="2357" y="860"/>
                </a:cubicBezTo>
                <a:cubicBezTo>
                  <a:pt x="544" y="1122"/>
                  <a:pt x="1" y="2548"/>
                  <a:pt x="747" y="3997"/>
                </a:cubicBezTo>
                <a:cubicBezTo>
                  <a:pt x="1694" y="5836"/>
                  <a:pt x="2411" y="7100"/>
                  <a:pt x="2004" y="9267"/>
                </a:cubicBezTo>
                <a:cubicBezTo>
                  <a:pt x="1754" y="10589"/>
                  <a:pt x="956" y="11649"/>
                  <a:pt x="1631" y="13079"/>
                </a:cubicBezTo>
                <a:cubicBezTo>
                  <a:pt x="1969" y="13795"/>
                  <a:pt x="2610" y="14302"/>
                  <a:pt x="3291" y="14587"/>
                </a:cubicBezTo>
                <a:cubicBezTo>
                  <a:pt x="3973" y="14871"/>
                  <a:pt x="4732" y="15021"/>
                  <a:pt x="5478" y="15021"/>
                </a:cubicBezTo>
                <a:cubicBezTo>
                  <a:pt x="5997" y="15021"/>
                  <a:pt x="6508" y="14948"/>
                  <a:pt x="6982" y="14797"/>
                </a:cubicBezTo>
                <a:cubicBezTo>
                  <a:pt x="7891" y="14507"/>
                  <a:pt x="8755" y="14054"/>
                  <a:pt x="9452" y="13351"/>
                </a:cubicBezTo>
                <a:cubicBezTo>
                  <a:pt x="9973" y="12825"/>
                  <a:pt x="10223" y="11996"/>
                  <a:pt x="10886" y="11660"/>
                </a:cubicBezTo>
                <a:cubicBezTo>
                  <a:pt x="11855" y="11171"/>
                  <a:pt x="13214" y="11189"/>
                  <a:pt x="13965" y="10324"/>
                </a:cubicBezTo>
                <a:cubicBezTo>
                  <a:pt x="15064" y="9062"/>
                  <a:pt x="13775" y="8055"/>
                  <a:pt x="13430" y="6774"/>
                </a:cubicBezTo>
                <a:cubicBezTo>
                  <a:pt x="13281" y="6219"/>
                  <a:pt x="13389" y="5549"/>
                  <a:pt x="13363" y="4967"/>
                </a:cubicBezTo>
                <a:cubicBezTo>
                  <a:pt x="13317" y="4025"/>
                  <a:pt x="13273" y="2963"/>
                  <a:pt x="12996" y="2048"/>
                </a:cubicBezTo>
                <a:cubicBezTo>
                  <a:pt x="12757" y="1258"/>
                  <a:pt x="12269" y="507"/>
                  <a:pt x="11572" y="185"/>
                </a:cubicBezTo>
                <a:cubicBezTo>
                  <a:pt x="11287" y="53"/>
                  <a:pt x="10991" y="0"/>
                  <a:pt x="10691" y="0"/>
                </a:cubicBezTo>
                <a:close/>
              </a:path>
            </a:pathLst>
          </a:cu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 name="Картина 16" descr="Картина, която съдържа кръг, дизайн&#10;&#10;Генерирано от ИИ съдържание може да е неправилно.">
            <a:extLst>
              <a:ext uri="{FF2B5EF4-FFF2-40B4-BE49-F238E27FC236}">
                <a16:creationId xmlns:a16="http://schemas.microsoft.com/office/drawing/2014/main" id="{2B7C326E-F719-2877-6D54-FE9E09B7FE2C}"/>
              </a:ext>
            </a:extLst>
          </p:cNvPr>
          <p:cNvPicPr>
            <a:picLocks noChangeAspect="1"/>
          </p:cNvPicPr>
          <p:nvPr/>
        </p:nvPicPr>
        <p:blipFill>
          <a:blip r:embed="rId2"/>
          <a:stretch>
            <a:fillRect/>
          </a:stretch>
        </p:blipFill>
        <p:spPr>
          <a:xfrm>
            <a:off x="356415" y="3878863"/>
            <a:ext cx="3076575" cy="3095625"/>
          </a:xfrm>
          <a:prstGeom prst="rect">
            <a:avLst/>
          </a:prstGeom>
        </p:spPr>
      </p:pic>
      <p:grpSp>
        <p:nvGrpSpPr>
          <p:cNvPr id="18" name="Google Shape;307;p4">
            <a:extLst>
              <a:ext uri="{FF2B5EF4-FFF2-40B4-BE49-F238E27FC236}">
                <a16:creationId xmlns:a16="http://schemas.microsoft.com/office/drawing/2014/main" id="{B08E405D-72D7-EBB9-3D92-EC43A73F49BB}"/>
              </a:ext>
            </a:extLst>
          </p:cNvPr>
          <p:cNvGrpSpPr/>
          <p:nvPr/>
        </p:nvGrpSpPr>
        <p:grpSpPr>
          <a:xfrm rot="10800000" flipH="1">
            <a:off x="7624980" y="5278331"/>
            <a:ext cx="4563989" cy="1388528"/>
            <a:chOff x="6306928" y="3527787"/>
            <a:chExt cx="5253816" cy="1622108"/>
          </a:xfrm>
        </p:grpSpPr>
        <p:sp>
          <p:nvSpPr>
            <p:cNvPr id="19" name="Google Shape;308;p4">
              <a:extLst>
                <a:ext uri="{FF2B5EF4-FFF2-40B4-BE49-F238E27FC236}">
                  <a16:creationId xmlns:a16="http://schemas.microsoft.com/office/drawing/2014/main" id="{8F3DBEB0-AF09-4DC4-3357-482F648B1A92}"/>
                </a:ext>
              </a:extLst>
            </p:cNvPr>
            <p:cNvSpPr/>
            <p:nvPr/>
          </p:nvSpPr>
          <p:spPr>
            <a:xfrm rot="-5400000">
              <a:off x="8945573" y="2921604"/>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309;p4">
              <a:extLst>
                <a:ext uri="{FF2B5EF4-FFF2-40B4-BE49-F238E27FC236}">
                  <a16:creationId xmlns:a16="http://schemas.microsoft.com/office/drawing/2014/main" id="{67313667-6026-8292-F042-1242A6C66706}"/>
                </a:ext>
              </a:extLst>
            </p:cNvPr>
            <p:cNvSpPr/>
            <p:nvPr/>
          </p:nvSpPr>
          <p:spPr>
            <a:xfrm rot="-5400000">
              <a:off x="7348616" y="48963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310;p4">
              <a:extLst>
                <a:ext uri="{FF2B5EF4-FFF2-40B4-BE49-F238E27FC236}">
                  <a16:creationId xmlns:a16="http://schemas.microsoft.com/office/drawing/2014/main" id="{08014169-862A-F9B5-217E-022B2B2ED01B}"/>
                </a:ext>
              </a:extLst>
            </p:cNvPr>
            <p:cNvSpPr/>
            <p:nvPr/>
          </p:nvSpPr>
          <p:spPr>
            <a:xfrm rot="-5400000">
              <a:off x="9762959" y="3302829"/>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311;p4">
              <a:extLst>
                <a:ext uri="{FF2B5EF4-FFF2-40B4-BE49-F238E27FC236}">
                  <a16:creationId xmlns:a16="http://schemas.microsoft.com/office/drawing/2014/main" id="{1BAFD57B-AFD4-6EDD-83B4-E4122BAE7316}"/>
                </a:ext>
              </a:extLst>
            </p:cNvPr>
            <p:cNvSpPr/>
            <p:nvPr/>
          </p:nvSpPr>
          <p:spPr>
            <a:xfrm rot="-5400000">
              <a:off x="8415258" y="50360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312;p4">
              <a:extLst>
                <a:ext uri="{FF2B5EF4-FFF2-40B4-BE49-F238E27FC236}">
                  <a16:creationId xmlns:a16="http://schemas.microsoft.com/office/drawing/2014/main" id="{698805F6-C339-61A1-2E4F-74E2C47BDED7}"/>
                </a:ext>
              </a:extLst>
            </p:cNvPr>
            <p:cNvSpPr/>
            <p:nvPr/>
          </p:nvSpPr>
          <p:spPr>
            <a:xfrm rot="-5400000">
              <a:off x="9410893" y="2871646"/>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313;p4">
              <a:extLst>
                <a:ext uri="{FF2B5EF4-FFF2-40B4-BE49-F238E27FC236}">
                  <a16:creationId xmlns:a16="http://schemas.microsoft.com/office/drawing/2014/main" id="{B61668DE-35BE-8559-443F-1D16D8143EFD}"/>
                </a:ext>
              </a:extLst>
            </p:cNvPr>
            <p:cNvSpPr/>
            <p:nvPr/>
          </p:nvSpPr>
          <p:spPr>
            <a:xfrm rot="-5400000">
              <a:off x="7914314" y="42182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14;p4">
              <a:extLst>
                <a:ext uri="{FF2B5EF4-FFF2-40B4-BE49-F238E27FC236}">
                  <a16:creationId xmlns:a16="http://schemas.microsoft.com/office/drawing/2014/main" id="{8E1B969A-A3E8-E26A-A4D3-5D2DC4F48B50}"/>
                </a:ext>
              </a:extLst>
            </p:cNvPr>
            <p:cNvSpPr/>
            <p:nvPr/>
          </p:nvSpPr>
          <p:spPr>
            <a:xfrm rot="-5400000">
              <a:off x="8287492" y="1889906"/>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315;p4">
              <a:extLst>
                <a:ext uri="{FF2B5EF4-FFF2-40B4-BE49-F238E27FC236}">
                  <a16:creationId xmlns:a16="http://schemas.microsoft.com/office/drawing/2014/main" id="{3683D67D-1417-DC0C-A3F1-9EA1EE79077C}"/>
                </a:ext>
              </a:extLst>
            </p:cNvPr>
            <p:cNvSpPr/>
            <p:nvPr/>
          </p:nvSpPr>
          <p:spPr>
            <a:xfrm rot="-5400000">
              <a:off x="6307016" y="37195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316;p4">
              <a:extLst>
                <a:ext uri="{FF2B5EF4-FFF2-40B4-BE49-F238E27FC236}">
                  <a16:creationId xmlns:a16="http://schemas.microsoft.com/office/drawing/2014/main" id="{3148BCC6-7B6F-D998-CAE7-2C06938FCBB3}"/>
                </a:ext>
              </a:extLst>
            </p:cNvPr>
            <p:cNvSpPr/>
            <p:nvPr/>
          </p:nvSpPr>
          <p:spPr>
            <a:xfrm rot="-5400000">
              <a:off x="9021316" y="2111681"/>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317;p4">
              <a:extLst>
                <a:ext uri="{FF2B5EF4-FFF2-40B4-BE49-F238E27FC236}">
                  <a16:creationId xmlns:a16="http://schemas.microsoft.com/office/drawing/2014/main" id="{5FB1FBDA-E31B-28A3-1DC0-4A32C20D7A02}"/>
                </a:ext>
              </a:extLst>
            </p:cNvPr>
            <p:cNvSpPr/>
            <p:nvPr/>
          </p:nvSpPr>
          <p:spPr>
            <a:xfrm rot="-5400000">
              <a:off x="7451246" y="35278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 name="Текстово поле 1">
            <a:extLst>
              <a:ext uri="{FF2B5EF4-FFF2-40B4-BE49-F238E27FC236}">
                <a16:creationId xmlns:a16="http://schemas.microsoft.com/office/drawing/2014/main" id="{30E75C75-21A3-3EBE-121F-0530457403D2}"/>
              </a:ext>
            </a:extLst>
          </p:cNvPr>
          <p:cNvSpPr txBox="1"/>
          <p:nvPr/>
        </p:nvSpPr>
        <p:spPr>
          <a:xfrm>
            <a:off x="5000625" y="1714500"/>
            <a:ext cx="5067300"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t>The goal of our project is to design and implement a web-based information system that supports the daily operational activities of fire safety services. This system provides detailed data about firefighters, fire trucks, fire extinguishing equipment, and incident management. It allows users to report emergencies, track team availability, and visualize real-time response efforts on an interactive map.</a:t>
            </a:r>
          </a:p>
          <a:p>
            <a:r>
              <a:rPr lang="en-US" sz="1600" dirty="0"/>
              <a:t>Through this platform, we aim to enhance coordination, improve data accessibility, and support decision-making for firefighting units in a specific region. Our mission is to contribute to public safety by offering a functional and intuitive digital tool built with HTML, CSS, and JavaScript.</a:t>
            </a:r>
          </a:p>
        </p:txBody>
      </p:sp>
    </p:spTree>
    <p:extLst>
      <p:ext uri="{BB962C8B-B14F-4D97-AF65-F5344CB8AC3E}">
        <p14:creationId xmlns:p14="http://schemas.microsoft.com/office/powerpoint/2010/main" val="3370605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383;p5">
            <a:extLst>
              <a:ext uri="{FF2B5EF4-FFF2-40B4-BE49-F238E27FC236}">
                <a16:creationId xmlns:a16="http://schemas.microsoft.com/office/drawing/2014/main" id="{12585E1C-0C63-C843-43DE-5CC7E2FB2FA2}"/>
              </a:ext>
            </a:extLst>
          </p:cNvPr>
          <p:cNvGrpSpPr/>
          <p:nvPr/>
        </p:nvGrpSpPr>
        <p:grpSpPr>
          <a:xfrm>
            <a:off x="1854734" y="3205998"/>
            <a:ext cx="8484935" cy="1895115"/>
            <a:chOff x="1289155" y="2383245"/>
            <a:chExt cx="5640447" cy="731972"/>
          </a:xfrm>
        </p:grpSpPr>
        <p:sp>
          <p:nvSpPr>
            <p:cNvPr id="5" name="Google Shape;384;p5">
              <a:extLst>
                <a:ext uri="{FF2B5EF4-FFF2-40B4-BE49-F238E27FC236}">
                  <a16:creationId xmlns:a16="http://schemas.microsoft.com/office/drawing/2014/main" id="{00F85AC8-68E3-461D-B060-1C22BB1EF36A}"/>
                </a:ext>
              </a:extLst>
            </p:cNvPr>
            <p:cNvSpPr/>
            <p:nvPr/>
          </p:nvSpPr>
          <p:spPr>
            <a:xfrm>
              <a:off x="1289155" y="2383249"/>
              <a:ext cx="1536250" cy="731968"/>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 name="Google Shape;385;p5">
              <a:extLst>
                <a:ext uri="{FF2B5EF4-FFF2-40B4-BE49-F238E27FC236}">
                  <a16:creationId xmlns:a16="http://schemas.microsoft.com/office/drawing/2014/main" id="{C4619142-AF94-48D5-9F72-3BCB942FC9D2}"/>
                </a:ext>
              </a:extLst>
            </p:cNvPr>
            <p:cNvSpPr/>
            <p:nvPr/>
          </p:nvSpPr>
          <p:spPr>
            <a:xfrm>
              <a:off x="2657120" y="2383248"/>
              <a:ext cx="1536975" cy="731968"/>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386;p5">
              <a:extLst>
                <a:ext uri="{FF2B5EF4-FFF2-40B4-BE49-F238E27FC236}">
                  <a16:creationId xmlns:a16="http://schemas.microsoft.com/office/drawing/2014/main" id="{8A635237-27A1-48A6-F7D7-E75074356FDD}"/>
                </a:ext>
              </a:extLst>
            </p:cNvPr>
            <p:cNvSpPr/>
            <p:nvPr/>
          </p:nvSpPr>
          <p:spPr>
            <a:xfrm>
              <a:off x="4024411" y="2383247"/>
              <a:ext cx="1536975" cy="731968"/>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87;p5">
              <a:extLst>
                <a:ext uri="{FF2B5EF4-FFF2-40B4-BE49-F238E27FC236}">
                  <a16:creationId xmlns:a16="http://schemas.microsoft.com/office/drawing/2014/main" id="{EA33711A-F099-5DF6-EC54-B38C7C2642B0}"/>
                </a:ext>
              </a:extLst>
            </p:cNvPr>
            <p:cNvSpPr/>
            <p:nvPr/>
          </p:nvSpPr>
          <p:spPr>
            <a:xfrm>
              <a:off x="5393352" y="2383245"/>
              <a:ext cx="1536250" cy="731967"/>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 name="Google Shape;360;p5">
            <a:extLst>
              <a:ext uri="{FF2B5EF4-FFF2-40B4-BE49-F238E27FC236}">
                <a16:creationId xmlns:a16="http://schemas.microsoft.com/office/drawing/2014/main" id="{B3BADDC8-76B3-88A4-AF7C-5AC13711572E}"/>
              </a:ext>
            </a:extLst>
          </p:cNvPr>
          <p:cNvSpPr txBox="1"/>
          <p:nvPr/>
        </p:nvSpPr>
        <p:spPr>
          <a:xfrm>
            <a:off x="3594156" y="3878"/>
            <a:ext cx="4997505" cy="602048"/>
          </a:xfrm>
          <a:prstGeom prst="rect">
            <a:avLst/>
          </a:prstGeom>
          <a:solidFill>
            <a:srgbClr val="81A2C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chemeClr val="dk1"/>
              </a:buClr>
              <a:buSzPts val="3500"/>
              <a:buFont typeface="Teko"/>
              <a:buNone/>
            </a:pPr>
            <a:r>
              <a:rPr lang="en-US" sz="2800" b="0" i="0" u="none" strike="noStrike" cap="none" dirty="0">
                <a:solidFill>
                  <a:schemeClr val="dk1"/>
                </a:solidFill>
                <a:latin typeface="Teko"/>
                <a:ea typeface="Teko"/>
                <a:cs typeface="Teko"/>
                <a:sym typeface="Teko"/>
              </a:rPr>
              <a:t>STAGES OF REALISATION</a:t>
            </a:r>
            <a:endParaRPr lang="bg-BG" sz="3600" dirty="0">
              <a:solidFill>
                <a:schemeClr val="dk1"/>
              </a:solidFill>
            </a:endParaRPr>
          </a:p>
        </p:txBody>
      </p:sp>
      <p:grpSp>
        <p:nvGrpSpPr>
          <p:cNvPr id="12" name="Google Shape;361;p5">
            <a:extLst>
              <a:ext uri="{FF2B5EF4-FFF2-40B4-BE49-F238E27FC236}">
                <a16:creationId xmlns:a16="http://schemas.microsoft.com/office/drawing/2014/main" id="{1EE02331-5271-660C-4A1F-328B23C169ED}"/>
              </a:ext>
            </a:extLst>
          </p:cNvPr>
          <p:cNvGrpSpPr/>
          <p:nvPr/>
        </p:nvGrpSpPr>
        <p:grpSpPr>
          <a:xfrm>
            <a:off x="7980150" y="791068"/>
            <a:ext cx="5253816" cy="1622108"/>
            <a:chOff x="4973339" y="59960"/>
            <a:chExt cx="5253816" cy="1622108"/>
          </a:xfrm>
        </p:grpSpPr>
        <p:sp>
          <p:nvSpPr>
            <p:cNvPr id="13" name="Google Shape;362;p5">
              <a:extLst>
                <a:ext uri="{FF2B5EF4-FFF2-40B4-BE49-F238E27FC236}">
                  <a16:creationId xmlns:a16="http://schemas.microsoft.com/office/drawing/2014/main" id="{9080028D-4D82-B0D1-4E47-A188984F9B57}"/>
                </a:ext>
              </a:extLst>
            </p:cNvPr>
            <p:cNvSpPr/>
            <p:nvPr/>
          </p:nvSpPr>
          <p:spPr>
            <a:xfrm rot="-5400000">
              <a:off x="7611984" y="-54622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63;p5">
              <a:extLst>
                <a:ext uri="{FF2B5EF4-FFF2-40B4-BE49-F238E27FC236}">
                  <a16:creationId xmlns:a16="http://schemas.microsoft.com/office/drawing/2014/main" id="{285DE55F-028A-93F7-944D-F25AE1D66531}"/>
                </a:ext>
              </a:extLst>
            </p:cNvPr>
            <p:cNvSpPr/>
            <p:nvPr/>
          </p:nvSpPr>
          <p:spPr>
            <a:xfrm rot="-5400000">
              <a:off x="6015027" y="142849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64;p5">
              <a:extLst>
                <a:ext uri="{FF2B5EF4-FFF2-40B4-BE49-F238E27FC236}">
                  <a16:creationId xmlns:a16="http://schemas.microsoft.com/office/drawing/2014/main" id="{123CFB33-82C8-5F04-041A-49A9D88F03AE}"/>
                </a:ext>
              </a:extLst>
            </p:cNvPr>
            <p:cNvSpPr/>
            <p:nvPr/>
          </p:nvSpPr>
          <p:spPr>
            <a:xfrm rot="-5400000">
              <a:off x="8429370" y="-16499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65;p5">
              <a:extLst>
                <a:ext uri="{FF2B5EF4-FFF2-40B4-BE49-F238E27FC236}">
                  <a16:creationId xmlns:a16="http://schemas.microsoft.com/office/drawing/2014/main" id="{7D81BF6F-C0BF-B846-C8BF-8B05CF27DD0B}"/>
                </a:ext>
              </a:extLst>
            </p:cNvPr>
            <p:cNvSpPr/>
            <p:nvPr/>
          </p:nvSpPr>
          <p:spPr>
            <a:xfrm rot="-5400000">
              <a:off x="7081669" y="156822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66;p5">
              <a:extLst>
                <a:ext uri="{FF2B5EF4-FFF2-40B4-BE49-F238E27FC236}">
                  <a16:creationId xmlns:a16="http://schemas.microsoft.com/office/drawing/2014/main" id="{B2A675FF-469A-4867-FB71-969BC6D01BB6}"/>
                </a:ext>
              </a:extLst>
            </p:cNvPr>
            <p:cNvSpPr/>
            <p:nvPr/>
          </p:nvSpPr>
          <p:spPr>
            <a:xfrm rot="-5400000">
              <a:off x="8077304" y="-59618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367;p5">
              <a:extLst>
                <a:ext uri="{FF2B5EF4-FFF2-40B4-BE49-F238E27FC236}">
                  <a16:creationId xmlns:a16="http://schemas.microsoft.com/office/drawing/2014/main" id="{ADA4A070-3E07-ED6F-DB85-47395FF6C4D7}"/>
                </a:ext>
              </a:extLst>
            </p:cNvPr>
            <p:cNvSpPr/>
            <p:nvPr/>
          </p:nvSpPr>
          <p:spPr>
            <a:xfrm rot="-5400000">
              <a:off x="6580725" y="75045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368;p5">
              <a:extLst>
                <a:ext uri="{FF2B5EF4-FFF2-40B4-BE49-F238E27FC236}">
                  <a16:creationId xmlns:a16="http://schemas.microsoft.com/office/drawing/2014/main" id="{BA95A92A-3FED-3E17-5E26-DD7BB62A72D6}"/>
                </a:ext>
              </a:extLst>
            </p:cNvPr>
            <p:cNvSpPr/>
            <p:nvPr/>
          </p:nvSpPr>
          <p:spPr>
            <a:xfrm rot="-5400000">
              <a:off x="6953903" y="-1577921"/>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369;p5">
              <a:extLst>
                <a:ext uri="{FF2B5EF4-FFF2-40B4-BE49-F238E27FC236}">
                  <a16:creationId xmlns:a16="http://schemas.microsoft.com/office/drawing/2014/main" id="{9ABDF896-FC4B-9B33-0502-3C4A654FF0E2}"/>
                </a:ext>
              </a:extLst>
            </p:cNvPr>
            <p:cNvSpPr/>
            <p:nvPr/>
          </p:nvSpPr>
          <p:spPr>
            <a:xfrm rot="-5400000">
              <a:off x="4973427" y="251706"/>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370;p5">
              <a:extLst>
                <a:ext uri="{FF2B5EF4-FFF2-40B4-BE49-F238E27FC236}">
                  <a16:creationId xmlns:a16="http://schemas.microsoft.com/office/drawing/2014/main" id="{B4B4D02F-60A3-2355-7B4D-0F911CF20603}"/>
                </a:ext>
              </a:extLst>
            </p:cNvPr>
            <p:cNvSpPr/>
            <p:nvPr/>
          </p:nvSpPr>
          <p:spPr>
            <a:xfrm rot="-5400000">
              <a:off x="7687727" y="-1356146"/>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371;p5">
              <a:extLst>
                <a:ext uri="{FF2B5EF4-FFF2-40B4-BE49-F238E27FC236}">
                  <a16:creationId xmlns:a16="http://schemas.microsoft.com/office/drawing/2014/main" id="{3D38A972-A580-7749-E2BE-546D1070BB0E}"/>
                </a:ext>
              </a:extLst>
            </p:cNvPr>
            <p:cNvSpPr/>
            <p:nvPr/>
          </p:nvSpPr>
          <p:spPr>
            <a:xfrm rot="-5400000">
              <a:off x="6117657" y="60048"/>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 name="Google Shape;361;p5">
            <a:extLst>
              <a:ext uri="{FF2B5EF4-FFF2-40B4-BE49-F238E27FC236}">
                <a16:creationId xmlns:a16="http://schemas.microsoft.com/office/drawing/2014/main" id="{466DDFBB-78D7-FCA1-D5F8-705E08227389}"/>
              </a:ext>
            </a:extLst>
          </p:cNvPr>
          <p:cNvGrpSpPr/>
          <p:nvPr/>
        </p:nvGrpSpPr>
        <p:grpSpPr>
          <a:xfrm flipH="1">
            <a:off x="-3128439" y="791068"/>
            <a:ext cx="6011427" cy="1622108"/>
            <a:chOff x="4973339" y="59960"/>
            <a:chExt cx="5253816" cy="1622108"/>
          </a:xfrm>
        </p:grpSpPr>
        <p:sp>
          <p:nvSpPr>
            <p:cNvPr id="24" name="Google Shape;362;p5">
              <a:extLst>
                <a:ext uri="{FF2B5EF4-FFF2-40B4-BE49-F238E27FC236}">
                  <a16:creationId xmlns:a16="http://schemas.microsoft.com/office/drawing/2014/main" id="{3847BE3E-C3E2-D423-63B6-58A7CA82942D}"/>
                </a:ext>
              </a:extLst>
            </p:cNvPr>
            <p:cNvSpPr/>
            <p:nvPr/>
          </p:nvSpPr>
          <p:spPr>
            <a:xfrm rot="-5400000">
              <a:off x="7611984" y="-54622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63;p5">
              <a:extLst>
                <a:ext uri="{FF2B5EF4-FFF2-40B4-BE49-F238E27FC236}">
                  <a16:creationId xmlns:a16="http://schemas.microsoft.com/office/drawing/2014/main" id="{904EC1E9-C25D-0645-AF7A-28C2A15FD015}"/>
                </a:ext>
              </a:extLst>
            </p:cNvPr>
            <p:cNvSpPr/>
            <p:nvPr/>
          </p:nvSpPr>
          <p:spPr>
            <a:xfrm rot="-5400000">
              <a:off x="6015027" y="142849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364;p5">
              <a:extLst>
                <a:ext uri="{FF2B5EF4-FFF2-40B4-BE49-F238E27FC236}">
                  <a16:creationId xmlns:a16="http://schemas.microsoft.com/office/drawing/2014/main" id="{0D6884DD-BB1F-55E6-3547-DBED3428D515}"/>
                </a:ext>
              </a:extLst>
            </p:cNvPr>
            <p:cNvSpPr/>
            <p:nvPr/>
          </p:nvSpPr>
          <p:spPr>
            <a:xfrm rot="-5400000">
              <a:off x="8429370" y="-16499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365;p5">
              <a:extLst>
                <a:ext uri="{FF2B5EF4-FFF2-40B4-BE49-F238E27FC236}">
                  <a16:creationId xmlns:a16="http://schemas.microsoft.com/office/drawing/2014/main" id="{87362D3C-1DE3-BE1F-5C93-B38BA3216384}"/>
                </a:ext>
              </a:extLst>
            </p:cNvPr>
            <p:cNvSpPr/>
            <p:nvPr/>
          </p:nvSpPr>
          <p:spPr>
            <a:xfrm rot="-5400000">
              <a:off x="7081669" y="156822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366;p5">
              <a:extLst>
                <a:ext uri="{FF2B5EF4-FFF2-40B4-BE49-F238E27FC236}">
                  <a16:creationId xmlns:a16="http://schemas.microsoft.com/office/drawing/2014/main" id="{68E8F7CF-A0E8-D6AC-6137-D2D7015F21E9}"/>
                </a:ext>
              </a:extLst>
            </p:cNvPr>
            <p:cNvSpPr/>
            <p:nvPr/>
          </p:nvSpPr>
          <p:spPr>
            <a:xfrm rot="-5400000">
              <a:off x="8077304" y="-59618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367;p5">
              <a:extLst>
                <a:ext uri="{FF2B5EF4-FFF2-40B4-BE49-F238E27FC236}">
                  <a16:creationId xmlns:a16="http://schemas.microsoft.com/office/drawing/2014/main" id="{22978F06-FDEF-5A5E-1D04-7ED47029FD6E}"/>
                </a:ext>
              </a:extLst>
            </p:cNvPr>
            <p:cNvSpPr/>
            <p:nvPr/>
          </p:nvSpPr>
          <p:spPr>
            <a:xfrm rot="-5400000">
              <a:off x="6580725" y="75045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68;p5">
              <a:extLst>
                <a:ext uri="{FF2B5EF4-FFF2-40B4-BE49-F238E27FC236}">
                  <a16:creationId xmlns:a16="http://schemas.microsoft.com/office/drawing/2014/main" id="{B32C435E-0F98-B957-7608-4ADC06372768}"/>
                </a:ext>
              </a:extLst>
            </p:cNvPr>
            <p:cNvSpPr/>
            <p:nvPr/>
          </p:nvSpPr>
          <p:spPr>
            <a:xfrm rot="-5400000">
              <a:off x="6953903" y="-1577921"/>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69;p5">
              <a:extLst>
                <a:ext uri="{FF2B5EF4-FFF2-40B4-BE49-F238E27FC236}">
                  <a16:creationId xmlns:a16="http://schemas.microsoft.com/office/drawing/2014/main" id="{74BB99FD-56E1-EA8C-6D58-84B9EAE6161E}"/>
                </a:ext>
              </a:extLst>
            </p:cNvPr>
            <p:cNvSpPr/>
            <p:nvPr/>
          </p:nvSpPr>
          <p:spPr>
            <a:xfrm rot="-5400000">
              <a:off x="4973427" y="251706"/>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70;p5">
              <a:extLst>
                <a:ext uri="{FF2B5EF4-FFF2-40B4-BE49-F238E27FC236}">
                  <a16:creationId xmlns:a16="http://schemas.microsoft.com/office/drawing/2014/main" id="{0CAC699D-6039-8AEF-AD7E-D36900250E3C}"/>
                </a:ext>
              </a:extLst>
            </p:cNvPr>
            <p:cNvSpPr/>
            <p:nvPr/>
          </p:nvSpPr>
          <p:spPr>
            <a:xfrm rot="-5400000">
              <a:off x="7687727" y="-1356146"/>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71;p5">
              <a:extLst>
                <a:ext uri="{FF2B5EF4-FFF2-40B4-BE49-F238E27FC236}">
                  <a16:creationId xmlns:a16="http://schemas.microsoft.com/office/drawing/2014/main" id="{5CA515CB-8C64-FD3C-AD07-8217233355B3}"/>
                </a:ext>
              </a:extLst>
            </p:cNvPr>
            <p:cNvSpPr/>
            <p:nvPr/>
          </p:nvSpPr>
          <p:spPr>
            <a:xfrm rot="-5400000">
              <a:off x="6117657" y="60048"/>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 name="Текстово поле 1">
            <a:extLst>
              <a:ext uri="{FF2B5EF4-FFF2-40B4-BE49-F238E27FC236}">
                <a16:creationId xmlns:a16="http://schemas.microsoft.com/office/drawing/2014/main" id="{7B42946E-72A0-C5A9-33ED-6DE115343FBF}"/>
              </a:ext>
            </a:extLst>
          </p:cNvPr>
          <p:cNvSpPr txBox="1"/>
          <p:nvPr/>
        </p:nvSpPr>
        <p:spPr>
          <a:xfrm>
            <a:off x="2219325" y="39719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302F2F"/>
                </a:solidFill>
                <a:latin typeface="Electrolize"/>
              </a:rPr>
              <a:t>ORGANISATION</a:t>
            </a:r>
            <a:r>
              <a:rPr lang="bg-BG" dirty="0">
                <a:latin typeface="Electrolize"/>
              </a:rPr>
              <a:t>​</a:t>
            </a:r>
            <a:endParaRPr lang="bg-BG" sz="2000" dirty="0"/>
          </a:p>
        </p:txBody>
      </p:sp>
      <p:sp>
        <p:nvSpPr>
          <p:cNvPr id="3" name="Текстово поле 2">
            <a:extLst>
              <a:ext uri="{FF2B5EF4-FFF2-40B4-BE49-F238E27FC236}">
                <a16:creationId xmlns:a16="http://schemas.microsoft.com/office/drawing/2014/main" id="{4A94434D-0A51-C191-6B21-E3B702A739DA}"/>
              </a:ext>
            </a:extLst>
          </p:cNvPr>
          <p:cNvSpPr txBox="1"/>
          <p:nvPr/>
        </p:nvSpPr>
        <p:spPr>
          <a:xfrm>
            <a:off x="4257675" y="3971925"/>
            <a:ext cx="210502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302F2F"/>
                </a:solidFill>
                <a:latin typeface="Electrolize"/>
              </a:rPr>
              <a:t>DECIDE ON THE IDEA</a:t>
            </a:r>
            <a:r>
              <a:rPr lang="bg-BG" b="1">
                <a:solidFill>
                  <a:srgbClr val="302F2F"/>
                </a:solidFill>
                <a:latin typeface="Electrolize"/>
              </a:rPr>
              <a:t>​</a:t>
            </a:r>
          </a:p>
        </p:txBody>
      </p:sp>
      <p:sp>
        <p:nvSpPr>
          <p:cNvPr id="10" name="Текстово поле 9">
            <a:extLst>
              <a:ext uri="{FF2B5EF4-FFF2-40B4-BE49-F238E27FC236}">
                <a16:creationId xmlns:a16="http://schemas.microsoft.com/office/drawing/2014/main" id="{69F11A62-59AF-5F34-A6F9-A9EA32CD4116}"/>
              </a:ext>
            </a:extLst>
          </p:cNvPr>
          <p:cNvSpPr txBox="1"/>
          <p:nvPr/>
        </p:nvSpPr>
        <p:spPr>
          <a:xfrm>
            <a:off x="6362700" y="39719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302F2F"/>
                </a:solidFill>
                <a:latin typeface="Electrolize"/>
              </a:rPr>
              <a:t>DEVELOPMENT</a:t>
            </a:r>
            <a:endParaRPr lang="bg-BG" b="1">
              <a:solidFill>
                <a:srgbClr val="302F2F"/>
              </a:solidFill>
              <a:latin typeface="Electrolize"/>
            </a:endParaRPr>
          </a:p>
        </p:txBody>
      </p:sp>
      <p:sp>
        <p:nvSpPr>
          <p:cNvPr id="11" name="Текстово поле 10">
            <a:extLst>
              <a:ext uri="{FF2B5EF4-FFF2-40B4-BE49-F238E27FC236}">
                <a16:creationId xmlns:a16="http://schemas.microsoft.com/office/drawing/2014/main" id="{8BAA19D8-022F-E6E4-EAB1-78E26B83E77D}"/>
              </a:ext>
            </a:extLst>
          </p:cNvPr>
          <p:cNvSpPr txBox="1"/>
          <p:nvPr/>
        </p:nvSpPr>
        <p:spPr>
          <a:xfrm>
            <a:off x="8401050" y="39719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302F2F"/>
                </a:solidFill>
                <a:latin typeface="Electrolize"/>
              </a:rPr>
              <a:t>PRESENTATION</a:t>
            </a:r>
          </a:p>
        </p:txBody>
      </p:sp>
      <p:grpSp>
        <p:nvGrpSpPr>
          <p:cNvPr id="34" name="Google Shape;361;p5">
            <a:extLst>
              <a:ext uri="{FF2B5EF4-FFF2-40B4-BE49-F238E27FC236}">
                <a16:creationId xmlns:a16="http://schemas.microsoft.com/office/drawing/2014/main" id="{FAF8AE02-0494-65F0-584A-ED1E3B1E830F}"/>
              </a:ext>
            </a:extLst>
          </p:cNvPr>
          <p:cNvGrpSpPr/>
          <p:nvPr/>
        </p:nvGrpSpPr>
        <p:grpSpPr>
          <a:xfrm flipH="1" flipV="1">
            <a:off x="-785289" y="6013626"/>
            <a:ext cx="6011427" cy="1692592"/>
            <a:chOff x="4973339" y="59960"/>
            <a:chExt cx="5253816" cy="1622108"/>
          </a:xfrm>
        </p:grpSpPr>
        <p:sp>
          <p:nvSpPr>
            <p:cNvPr id="35" name="Google Shape;362;p5">
              <a:extLst>
                <a:ext uri="{FF2B5EF4-FFF2-40B4-BE49-F238E27FC236}">
                  <a16:creationId xmlns:a16="http://schemas.microsoft.com/office/drawing/2014/main" id="{247D1A28-79CA-0EB5-C6F3-644DA968857E}"/>
                </a:ext>
              </a:extLst>
            </p:cNvPr>
            <p:cNvSpPr/>
            <p:nvPr/>
          </p:nvSpPr>
          <p:spPr>
            <a:xfrm rot="-5400000">
              <a:off x="7611984" y="-54622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3;p5">
              <a:extLst>
                <a:ext uri="{FF2B5EF4-FFF2-40B4-BE49-F238E27FC236}">
                  <a16:creationId xmlns:a16="http://schemas.microsoft.com/office/drawing/2014/main" id="{6C175031-1BC2-EFFC-4760-82CBC30E7C23}"/>
                </a:ext>
              </a:extLst>
            </p:cNvPr>
            <p:cNvSpPr/>
            <p:nvPr/>
          </p:nvSpPr>
          <p:spPr>
            <a:xfrm rot="-5400000">
              <a:off x="6015027" y="142849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64;p5">
              <a:extLst>
                <a:ext uri="{FF2B5EF4-FFF2-40B4-BE49-F238E27FC236}">
                  <a16:creationId xmlns:a16="http://schemas.microsoft.com/office/drawing/2014/main" id="{DB3A2AA0-F3F9-DB65-1F54-C84A51AC7D1B}"/>
                </a:ext>
              </a:extLst>
            </p:cNvPr>
            <p:cNvSpPr/>
            <p:nvPr/>
          </p:nvSpPr>
          <p:spPr>
            <a:xfrm rot="-5400000">
              <a:off x="8429370" y="-16499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65;p5">
              <a:extLst>
                <a:ext uri="{FF2B5EF4-FFF2-40B4-BE49-F238E27FC236}">
                  <a16:creationId xmlns:a16="http://schemas.microsoft.com/office/drawing/2014/main" id="{74FDFF1C-8F3C-9141-3C8A-2D0A574358BD}"/>
                </a:ext>
              </a:extLst>
            </p:cNvPr>
            <p:cNvSpPr/>
            <p:nvPr/>
          </p:nvSpPr>
          <p:spPr>
            <a:xfrm rot="-5400000">
              <a:off x="7081669" y="156822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66;p5">
              <a:extLst>
                <a:ext uri="{FF2B5EF4-FFF2-40B4-BE49-F238E27FC236}">
                  <a16:creationId xmlns:a16="http://schemas.microsoft.com/office/drawing/2014/main" id="{59F8EC0E-7CBC-FE76-A74B-813F61F066C1}"/>
                </a:ext>
              </a:extLst>
            </p:cNvPr>
            <p:cNvSpPr/>
            <p:nvPr/>
          </p:nvSpPr>
          <p:spPr>
            <a:xfrm rot="-5400000">
              <a:off x="8077304" y="-59618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367;p5">
              <a:extLst>
                <a:ext uri="{FF2B5EF4-FFF2-40B4-BE49-F238E27FC236}">
                  <a16:creationId xmlns:a16="http://schemas.microsoft.com/office/drawing/2014/main" id="{1890A193-EF65-C94B-84F8-04F7EC896ABB}"/>
                </a:ext>
              </a:extLst>
            </p:cNvPr>
            <p:cNvSpPr/>
            <p:nvPr/>
          </p:nvSpPr>
          <p:spPr>
            <a:xfrm rot="-5400000">
              <a:off x="6580725" y="75045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368;p5">
              <a:extLst>
                <a:ext uri="{FF2B5EF4-FFF2-40B4-BE49-F238E27FC236}">
                  <a16:creationId xmlns:a16="http://schemas.microsoft.com/office/drawing/2014/main" id="{42E2DBDD-1C2D-E642-E015-700E07F5D850}"/>
                </a:ext>
              </a:extLst>
            </p:cNvPr>
            <p:cNvSpPr/>
            <p:nvPr/>
          </p:nvSpPr>
          <p:spPr>
            <a:xfrm rot="-5400000">
              <a:off x="6953903" y="-1577921"/>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369;p5">
              <a:extLst>
                <a:ext uri="{FF2B5EF4-FFF2-40B4-BE49-F238E27FC236}">
                  <a16:creationId xmlns:a16="http://schemas.microsoft.com/office/drawing/2014/main" id="{56CDFF24-A79B-6EA4-3805-D7CF7781D052}"/>
                </a:ext>
              </a:extLst>
            </p:cNvPr>
            <p:cNvSpPr/>
            <p:nvPr/>
          </p:nvSpPr>
          <p:spPr>
            <a:xfrm rot="-5400000">
              <a:off x="4973427" y="251706"/>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370;p5">
              <a:extLst>
                <a:ext uri="{FF2B5EF4-FFF2-40B4-BE49-F238E27FC236}">
                  <a16:creationId xmlns:a16="http://schemas.microsoft.com/office/drawing/2014/main" id="{63CA18A5-6D98-7938-AF25-819DB7A832F1}"/>
                </a:ext>
              </a:extLst>
            </p:cNvPr>
            <p:cNvSpPr/>
            <p:nvPr/>
          </p:nvSpPr>
          <p:spPr>
            <a:xfrm rot="-5400000">
              <a:off x="7687727" y="-1356146"/>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371;p5">
              <a:extLst>
                <a:ext uri="{FF2B5EF4-FFF2-40B4-BE49-F238E27FC236}">
                  <a16:creationId xmlns:a16="http://schemas.microsoft.com/office/drawing/2014/main" id="{1B71843B-6F4D-25A4-C6F6-2F96EC0E0A46}"/>
                </a:ext>
              </a:extLst>
            </p:cNvPr>
            <p:cNvSpPr/>
            <p:nvPr/>
          </p:nvSpPr>
          <p:spPr>
            <a:xfrm rot="-5400000">
              <a:off x="6117657" y="60048"/>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6" name="Картина 45" descr="Картина, която съдържа кръг, дизайн&#10;&#10;Генерирано от ИИ съдържание може да е неправилно.">
            <a:extLst>
              <a:ext uri="{FF2B5EF4-FFF2-40B4-BE49-F238E27FC236}">
                <a16:creationId xmlns:a16="http://schemas.microsoft.com/office/drawing/2014/main" id="{5F50E841-C55B-4AA5-ED8B-9886A7F51C8B}"/>
              </a:ext>
            </a:extLst>
          </p:cNvPr>
          <p:cNvPicPr>
            <a:picLocks noChangeAspect="1"/>
          </p:cNvPicPr>
          <p:nvPr/>
        </p:nvPicPr>
        <p:blipFill>
          <a:blip r:embed="rId2"/>
          <a:stretch>
            <a:fillRect/>
          </a:stretch>
        </p:blipFill>
        <p:spPr>
          <a:xfrm>
            <a:off x="10491015" y="3764563"/>
            <a:ext cx="3076575" cy="3095625"/>
          </a:xfrm>
          <a:prstGeom prst="rect">
            <a:avLst/>
          </a:prstGeom>
        </p:spPr>
      </p:pic>
    </p:spTree>
    <p:extLst>
      <p:ext uri="{BB962C8B-B14F-4D97-AF65-F5344CB8AC3E}">
        <p14:creationId xmlns:p14="http://schemas.microsoft.com/office/powerpoint/2010/main" val="2105834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97;p6">
            <a:extLst>
              <a:ext uri="{FF2B5EF4-FFF2-40B4-BE49-F238E27FC236}">
                <a16:creationId xmlns:a16="http://schemas.microsoft.com/office/drawing/2014/main" id="{76395FF1-3574-42FF-FF14-4B783AEFB411}"/>
              </a:ext>
            </a:extLst>
          </p:cNvPr>
          <p:cNvSpPr txBox="1">
            <a:spLocks noGrp="1"/>
          </p:cNvSpPr>
          <p:nvPr/>
        </p:nvSpPr>
        <p:spPr>
          <a:xfrm>
            <a:off x="4305002" y="80645"/>
            <a:ext cx="5940889" cy="602048"/>
          </a:xfrm>
          <a:prstGeom prst="rect">
            <a:avLst/>
          </a:prstGeom>
          <a:solidFill>
            <a:srgbClr val="7FBE78">
              <a:alpha val="54117"/>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Teko"/>
              <a:buNone/>
              <a:defRPr sz="2500" b="0" i="0" u="none" strike="noStrike" cap="none">
                <a:solidFill>
                  <a:schemeClr val="dk1"/>
                </a:solidFill>
                <a:latin typeface="Teko"/>
                <a:ea typeface="Teko"/>
                <a:cs typeface="Teko"/>
                <a:sym typeface="Teko"/>
              </a:defRPr>
            </a:lvl1pPr>
            <a:lvl2pPr marR="0" lvl="1"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2pPr>
            <a:lvl3pPr marR="0" lvl="2"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3pPr>
            <a:lvl4pPr marR="0" lvl="3"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4pPr>
            <a:lvl5pPr marR="0" lvl="4"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5pPr>
            <a:lvl6pPr marR="0" lvl="5"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6pPr>
            <a:lvl7pPr marR="0" lvl="6"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7pPr>
            <a:lvl8pPr marR="0" lvl="7"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8pPr>
            <a:lvl9pPr marR="0" lvl="8"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9pPr>
          </a:lstStyle>
          <a:p>
            <a:pPr marL="0" lvl="0" indent="0" algn="ctr" rtl="0">
              <a:lnSpc>
                <a:spcPct val="100000"/>
              </a:lnSpc>
              <a:spcBef>
                <a:spcPts val="0"/>
              </a:spcBef>
              <a:spcAft>
                <a:spcPts val="0"/>
              </a:spcAft>
              <a:buSzPts val="3000"/>
              <a:buNone/>
            </a:pPr>
            <a:r>
              <a:rPr lang="en-US" sz="4000" dirty="0"/>
              <a:t>USED TECHNOLOGIES</a:t>
            </a:r>
          </a:p>
        </p:txBody>
      </p:sp>
      <p:grpSp>
        <p:nvGrpSpPr>
          <p:cNvPr id="5" name="Google Shape;410;p6">
            <a:extLst>
              <a:ext uri="{FF2B5EF4-FFF2-40B4-BE49-F238E27FC236}">
                <a16:creationId xmlns:a16="http://schemas.microsoft.com/office/drawing/2014/main" id="{DA821A10-8335-BE9D-E470-DDCF3E159E2C}"/>
              </a:ext>
            </a:extLst>
          </p:cNvPr>
          <p:cNvGrpSpPr/>
          <p:nvPr/>
        </p:nvGrpSpPr>
        <p:grpSpPr>
          <a:xfrm flipH="1">
            <a:off x="-1485598" y="84213"/>
            <a:ext cx="5440290" cy="1932999"/>
            <a:chOff x="-2085673" y="36587"/>
            <a:chExt cx="5253816" cy="1622108"/>
          </a:xfrm>
        </p:grpSpPr>
        <p:sp>
          <p:nvSpPr>
            <p:cNvPr id="6" name="Google Shape;411;p6">
              <a:extLst>
                <a:ext uri="{FF2B5EF4-FFF2-40B4-BE49-F238E27FC236}">
                  <a16:creationId xmlns:a16="http://schemas.microsoft.com/office/drawing/2014/main" id="{77AC3103-DA1E-3282-DEAF-EB18CDCA73C2}"/>
                </a:ext>
              </a:extLst>
            </p:cNvPr>
            <p:cNvSpPr/>
            <p:nvPr/>
          </p:nvSpPr>
          <p:spPr>
            <a:xfrm rot="-5400000">
              <a:off x="552972" y="-569596"/>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412;p6">
              <a:extLst>
                <a:ext uri="{FF2B5EF4-FFF2-40B4-BE49-F238E27FC236}">
                  <a16:creationId xmlns:a16="http://schemas.microsoft.com/office/drawing/2014/main" id="{70D1E1D7-7351-6472-BBBC-CF50E1BEAB63}"/>
                </a:ext>
              </a:extLst>
            </p:cNvPr>
            <p:cNvSpPr/>
            <p:nvPr/>
          </p:nvSpPr>
          <p:spPr>
            <a:xfrm rot="-5400000">
              <a:off x="-1043985" y="14051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413;p6">
              <a:extLst>
                <a:ext uri="{FF2B5EF4-FFF2-40B4-BE49-F238E27FC236}">
                  <a16:creationId xmlns:a16="http://schemas.microsoft.com/office/drawing/2014/main" id="{7FDAEB45-8673-3461-10ED-F44EBE487561}"/>
                </a:ext>
              </a:extLst>
            </p:cNvPr>
            <p:cNvSpPr/>
            <p:nvPr/>
          </p:nvSpPr>
          <p:spPr>
            <a:xfrm rot="-5400000">
              <a:off x="1370358" y="-188371"/>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414;p6">
              <a:extLst>
                <a:ext uri="{FF2B5EF4-FFF2-40B4-BE49-F238E27FC236}">
                  <a16:creationId xmlns:a16="http://schemas.microsoft.com/office/drawing/2014/main" id="{CA7EC0CA-36AC-D6F0-B4B3-1DE031A4C81E}"/>
                </a:ext>
              </a:extLst>
            </p:cNvPr>
            <p:cNvSpPr/>
            <p:nvPr/>
          </p:nvSpPr>
          <p:spPr>
            <a:xfrm rot="-5400000">
              <a:off x="22657" y="15448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415;p6">
              <a:extLst>
                <a:ext uri="{FF2B5EF4-FFF2-40B4-BE49-F238E27FC236}">
                  <a16:creationId xmlns:a16="http://schemas.microsoft.com/office/drawing/2014/main" id="{88B0F85A-E007-4573-102A-45A4CFD2A828}"/>
                </a:ext>
              </a:extLst>
            </p:cNvPr>
            <p:cNvSpPr/>
            <p:nvPr/>
          </p:nvSpPr>
          <p:spPr>
            <a:xfrm rot="-5400000">
              <a:off x="1018292" y="-619554"/>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416;p6">
              <a:extLst>
                <a:ext uri="{FF2B5EF4-FFF2-40B4-BE49-F238E27FC236}">
                  <a16:creationId xmlns:a16="http://schemas.microsoft.com/office/drawing/2014/main" id="{25B5BB31-7DA9-F1C3-F630-4630A9DC289E}"/>
                </a:ext>
              </a:extLst>
            </p:cNvPr>
            <p:cNvSpPr/>
            <p:nvPr/>
          </p:nvSpPr>
          <p:spPr>
            <a:xfrm rot="-5400000">
              <a:off x="-478287" y="7270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417;p6">
              <a:extLst>
                <a:ext uri="{FF2B5EF4-FFF2-40B4-BE49-F238E27FC236}">
                  <a16:creationId xmlns:a16="http://schemas.microsoft.com/office/drawing/2014/main" id="{B697A7C2-5497-FC05-3AFD-3CB7D752260E}"/>
                </a:ext>
              </a:extLst>
            </p:cNvPr>
            <p:cNvSpPr/>
            <p:nvPr/>
          </p:nvSpPr>
          <p:spPr>
            <a:xfrm rot="-5400000">
              <a:off x="-105109" y="-1601294"/>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418;p6">
              <a:extLst>
                <a:ext uri="{FF2B5EF4-FFF2-40B4-BE49-F238E27FC236}">
                  <a16:creationId xmlns:a16="http://schemas.microsoft.com/office/drawing/2014/main" id="{BB496553-8565-553A-2C6E-3F2FCF62D01E}"/>
                </a:ext>
              </a:extLst>
            </p:cNvPr>
            <p:cNvSpPr/>
            <p:nvPr/>
          </p:nvSpPr>
          <p:spPr>
            <a:xfrm rot="-5400000">
              <a:off x="-2085585" y="2283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419;p6">
              <a:extLst>
                <a:ext uri="{FF2B5EF4-FFF2-40B4-BE49-F238E27FC236}">
                  <a16:creationId xmlns:a16="http://schemas.microsoft.com/office/drawing/2014/main" id="{32896926-9A80-B256-A5EA-119A75329FA9}"/>
                </a:ext>
              </a:extLst>
            </p:cNvPr>
            <p:cNvSpPr/>
            <p:nvPr/>
          </p:nvSpPr>
          <p:spPr>
            <a:xfrm rot="-5400000">
              <a:off x="628715" y="-1379519"/>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420;p6">
              <a:extLst>
                <a:ext uri="{FF2B5EF4-FFF2-40B4-BE49-F238E27FC236}">
                  <a16:creationId xmlns:a16="http://schemas.microsoft.com/office/drawing/2014/main" id="{ED5BB310-353A-62EF-3287-3B75A4442DF5}"/>
                </a:ext>
              </a:extLst>
            </p:cNvPr>
            <p:cNvSpPr/>
            <p:nvPr/>
          </p:nvSpPr>
          <p:spPr>
            <a:xfrm rot="-5400000">
              <a:off x="-941355" y="366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6" name="Картина 15" descr="Картина, която съдържа черен, тъмнина&#10;&#10;Генерирано от ИИ съдържание може да е неправилно.">
            <a:extLst>
              <a:ext uri="{FF2B5EF4-FFF2-40B4-BE49-F238E27FC236}">
                <a16:creationId xmlns:a16="http://schemas.microsoft.com/office/drawing/2014/main" id="{4304F79B-BE5C-75F9-F88D-F7D78B0EC7EB}"/>
              </a:ext>
            </a:extLst>
          </p:cNvPr>
          <p:cNvPicPr>
            <a:picLocks noChangeAspect="1"/>
          </p:cNvPicPr>
          <p:nvPr/>
        </p:nvPicPr>
        <p:blipFill>
          <a:blip r:embed="rId2"/>
          <a:stretch>
            <a:fillRect/>
          </a:stretch>
        </p:blipFill>
        <p:spPr>
          <a:xfrm>
            <a:off x="4533900" y="1347788"/>
            <a:ext cx="1371600" cy="1343025"/>
          </a:xfrm>
          <a:prstGeom prst="rect">
            <a:avLst/>
          </a:prstGeom>
        </p:spPr>
      </p:pic>
      <p:pic>
        <p:nvPicPr>
          <p:cNvPr id="17" name="Картина 16" descr="Картина, която съдържа екранна снимка, Електриково синьо, Графика, синьо&#10;&#10;Генерирано от ИИ съдържание може да е неправилно.">
            <a:extLst>
              <a:ext uri="{FF2B5EF4-FFF2-40B4-BE49-F238E27FC236}">
                <a16:creationId xmlns:a16="http://schemas.microsoft.com/office/drawing/2014/main" id="{55242E77-7511-5042-ED44-9050B9BCA6D3}"/>
              </a:ext>
            </a:extLst>
          </p:cNvPr>
          <p:cNvPicPr>
            <a:picLocks noChangeAspect="1"/>
          </p:cNvPicPr>
          <p:nvPr/>
        </p:nvPicPr>
        <p:blipFill>
          <a:blip r:embed="rId3"/>
          <a:stretch>
            <a:fillRect/>
          </a:stretch>
        </p:blipFill>
        <p:spPr>
          <a:xfrm>
            <a:off x="7400925" y="1381125"/>
            <a:ext cx="1314450" cy="1314450"/>
          </a:xfrm>
          <a:prstGeom prst="rect">
            <a:avLst/>
          </a:prstGeom>
        </p:spPr>
      </p:pic>
      <p:pic>
        <p:nvPicPr>
          <p:cNvPr id="18" name="Картина 17" descr="Картина, която съдържа екранна снимка, Графика, кръг, символ&#10;&#10;Генерирано от ИИ съдържание може да е неправилно.">
            <a:extLst>
              <a:ext uri="{FF2B5EF4-FFF2-40B4-BE49-F238E27FC236}">
                <a16:creationId xmlns:a16="http://schemas.microsoft.com/office/drawing/2014/main" id="{78E8A4B7-6541-5708-4BB7-0F23F1EC1F8E}"/>
              </a:ext>
            </a:extLst>
          </p:cNvPr>
          <p:cNvPicPr>
            <a:picLocks noChangeAspect="1"/>
          </p:cNvPicPr>
          <p:nvPr/>
        </p:nvPicPr>
        <p:blipFill>
          <a:blip r:embed="rId4"/>
          <a:stretch>
            <a:fillRect/>
          </a:stretch>
        </p:blipFill>
        <p:spPr>
          <a:xfrm>
            <a:off x="10096500" y="1319213"/>
            <a:ext cx="1447800" cy="1343025"/>
          </a:xfrm>
          <a:prstGeom prst="rect">
            <a:avLst/>
          </a:prstGeom>
        </p:spPr>
      </p:pic>
      <p:pic>
        <p:nvPicPr>
          <p:cNvPr id="19" name="Картина 18" descr="A picture containing text, first-aid kit&#10;&#10;Description automatically generated">
            <a:extLst>
              <a:ext uri="{FF2B5EF4-FFF2-40B4-BE49-F238E27FC236}">
                <a16:creationId xmlns:a16="http://schemas.microsoft.com/office/drawing/2014/main" id="{0E1D41AE-1678-5C80-18FF-637AE9BA6E25}"/>
              </a:ext>
            </a:extLst>
          </p:cNvPr>
          <p:cNvPicPr>
            <a:picLocks noChangeAspect="1"/>
          </p:cNvPicPr>
          <p:nvPr/>
        </p:nvPicPr>
        <p:blipFill>
          <a:blip r:embed="rId5"/>
          <a:stretch>
            <a:fillRect/>
          </a:stretch>
        </p:blipFill>
        <p:spPr>
          <a:xfrm>
            <a:off x="3128963" y="3643313"/>
            <a:ext cx="1400175" cy="1400175"/>
          </a:xfrm>
          <a:prstGeom prst="rect">
            <a:avLst/>
          </a:prstGeom>
        </p:spPr>
      </p:pic>
      <p:pic>
        <p:nvPicPr>
          <p:cNvPr id="20" name="Картина 19" descr="Visual Studio Code - Wikipedia">
            <a:extLst>
              <a:ext uri="{FF2B5EF4-FFF2-40B4-BE49-F238E27FC236}">
                <a16:creationId xmlns:a16="http://schemas.microsoft.com/office/drawing/2014/main" id="{F13539A7-452A-D7B0-FFF9-8AC2FE99DC1C}"/>
              </a:ext>
            </a:extLst>
          </p:cNvPr>
          <p:cNvPicPr>
            <a:picLocks noChangeAspect="1"/>
          </p:cNvPicPr>
          <p:nvPr/>
        </p:nvPicPr>
        <p:blipFill>
          <a:blip r:embed="rId6"/>
          <a:stretch>
            <a:fillRect/>
          </a:stretch>
        </p:blipFill>
        <p:spPr>
          <a:xfrm>
            <a:off x="6291263" y="3805238"/>
            <a:ext cx="1238250" cy="1238250"/>
          </a:xfrm>
          <a:prstGeom prst="rect">
            <a:avLst/>
          </a:prstGeom>
        </p:spPr>
      </p:pic>
      <p:grpSp>
        <p:nvGrpSpPr>
          <p:cNvPr id="21" name="Google Shape;399;p6">
            <a:extLst>
              <a:ext uri="{FF2B5EF4-FFF2-40B4-BE49-F238E27FC236}">
                <a16:creationId xmlns:a16="http://schemas.microsoft.com/office/drawing/2014/main" id="{477C5FA5-D84A-094E-39D4-11389C2EFB69}"/>
              </a:ext>
            </a:extLst>
          </p:cNvPr>
          <p:cNvGrpSpPr/>
          <p:nvPr/>
        </p:nvGrpSpPr>
        <p:grpSpPr>
          <a:xfrm rot="10800000" flipH="1">
            <a:off x="7745201" y="5623292"/>
            <a:ext cx="4449689" cy="1237673"/>
            <a:chOff x="6306928" y="3527787"/>
            <a:chExt cx="5253816" cy="1622108"/>
          </a:xfrm>
        </p:grpSpPr>
        <p:sp>
          <p:nvSpPr>
            <p:cNvPr id="22" name="Google Shape;400;p6">
              <a:extLst>
                <a:ext uri="{FF2B5EF4-FFF2-40B4-BE49-F238E27FC236}">
                  <a16:creationId xmlns:a16="http://schemas.microsoft.com/office/drawing/2014/main" id="{F8C88122-38BE-5038-9300-A411DF875BED}"/>
                </a:ext>
              </a:extLst>
            </p:cNvPr>
            <p:cNvSpPr/>
            <p:nvPr/>
          </p:nvSpPr>
          <p:spPr>
            <a:xfrm rot="-5400000">
              <a:off x="8945573" y="2921604"/>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401;p6">
              <a:extLst>
                <a:ext uri="{FF2B5EF4-FFF2-40B4-BE49-F238E27FC236}">
                  <a16:creationId xmlns:a16="http://schemas.microsoft.com/office/drawing/2014/main" id="{65CBB537-AB62-095C-45EA-76E4A7375A80}"/>
                </a:ext>
              </a:extLst>
            </p:cNvPr>
            <p:cNvSpPr/>
            <p:nvPr/>
          </p:nvSpPr>
          <p:spPr>
            <a:xfrm rot="-5400000">
              <a:off x="7348616" y="48963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402;p6">
              <a:extLst>
                <a:ext uri="{FF2B5EF4-FFF2-40B4-BE49-F238E27FC236}">
                  <a16:creationId xmlns:a16="http://schemas.microsoft.com/office/drawing/2014/main" id="{4B295DA2-5110-B9C8-8C2C-A82FD7CF8114}"/>
                </a:ext>
              </a:extLst>
            </p:cNvPr>
            <p:cNvSpPr/>
            <p:nvPr/>
          </p:nvSpPr>
          <p:spPr>
            <a:xfrm rot="-5400000">
              <a:off x="9762959" y="3302829"/>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403;p6">
              <a:extLst>
                <a:ext uri="{FF2B5EF4-FFF2-40B4-BE49-F238E27FC236}">
                  <a16:creationId xmlns:a16="http://schemas.microsoft.com/office/drawing/2014/main" id="{17BC5C25-750E-84B4-6F42-85E95F986A17}"/>
                </a:ext>
              </a:extLst>
            </p:cNvPr>
            <p:cNvSpPr/>
            <p:nvPr/>
          </p:nvSpPr>
          <p:spPr>
            <a:xfrm rot="-5400000">
              <a:off x="8415258" y="50360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404;p6">
              <a:extLst>
                <a:ext uri="{FF2B5EF4-FFF2-40B4-BE49-F238E27FC236}">
                  <a16:creationId xmlns:a16="http://schemas.microsoft.com/office/drawing/2014/main" id="{289DFE49-B99F-6C82-6BF7-6A27F054396A}"/>
                </a:ext>
              </a:extLst>
            </p:cNvPr>
            <p:cNvSpPr/>
            <p:nvPr/>
          </p:nvSpPr>
          <p:spPr>
            <a:xfrm rot="-5400000">
              <a:off x="9410893" y="2871646"/>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405;p6">
              <a:extLst>
                <a:ext uri="{FF2B5EF4-FFF2-40B4-BE49-F238E27FC236}">
                  <a16:creationId xmlns:a16="http://schemas.microsoft.com/office/drawing/2014/main" id="{E0DAD73A-DAE8-803A-C0E2-AFE503C15727}"/>
                </a:ext>
              </a:extLst>
            </p:cNvPr>
            <p:cNvSpPr/>
            <p:nvPr/>
          </p:nvSpPr>
          <p:spPr>
            <a:xfrm rot="-5400000">
              <a:off x="7914314" y="42182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406;p6">
              <a:extLst>
                <a:ext uri="{FF2B5EF4-FFF2-40B4-BE49-F238E27FC236}">
                  <a16:creationId xmlns:a16="http://schemas.microsoft.com/office/drawing/2014/main" id="{50206857-144B-C58C-E6C9-71A46D66B522}"/>
                </a:ext>
              </a:extLst>
            </p:cNvPr>
            <p:cNvSpPr/>
            <p:nvPr/>
          </p:nvSpPr>
          <p:spPr>
            <a:xfrm rot="-5400000">
              <a:off x="8287492" y="1889906"/>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407;p6">
              <a:extLst>
                <a:ext uri="{FF2B5EF4-FFF2-40B4-BE49-F238E27FC236}">
                  <a16:creationId xmlns:a16="http://schemas.microsoft.com/office/drawing/2014/main" id="{5F83F2FB-AB06-CFC3-0A6F-DF491666C2E3}"/>
                </a:ext>
              </a:extLst>
            </p:cNvPr>
            <p:cNvSpPr/>
            <p:nvPr/>
          </p:nvSpPr>
          <p:spPr>
            <a:xfrm rot="-5400000">
              <a:off x="6307016" y="37195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408;p6">
              <a:extLst>
                <a:ext uri="{FF2B5EF4-FFF2-40B4-BE49-F238E27FC236}">
                  <a16:creationId xmlns:a16="http://schemas.microsoft.com/office/drawing/2014/main" id="{59DD711A-6F8C-9721-8D1E-3F9FB0E4852C}"/>
                </a:ext>
              </a:extLst>
            </p:cNvPr>
            <p:cNvSpPr/>
            <p:nvPr/>
          </p:nvSpPr>
          <p:spPr>
            <a:xfrm rot="-5400000">
              <a:off x="9021316" y="2111681"/>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409;p6">
              <a:extLst>
                <a:ext uri="{FF2B5EF4-FFF2-40B4-BE49-F238E27FC236}">
                  <a16:creationId xmlns:a16="http://schemas.microsoft.com/office/drawing/2014/main" id="{615CD274-5C7C-B36F-F11A-A991FF8003F6}"/>
                </a:ext>
              </a:extLst>
            </p:cNvPr>
            <p:cNvSpPr/>
            <p:nvPr/>
          </p:nvSpPr>
          <p:spPr>
            <a:xfrm rot="-5400000">
              <a:off x="7451246" y="35278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0" name="Картина 39" descr="Discord – Изтегляне и инсталиране в Windows | Microsoft Store">
            <a:extLst>
              <a:ext uri="{FF2B5EF4-FFF2-40B4-BE49-F238E27FC236}">
                <a16:creationId xmlns:a16="http://schemas.microsoft.com/office/drawing/2014/main" id="{309CB325-59E0-F177-2943-8C4E00DCAAEA}"/>
              </a:ext>
            </a:extLst>
          </p:cNvPr>
          <p:cNvPicPr>
            <a:picLocks noChangeAspect="1"/>
          </p:cNvPicPr>
          <p:nvPr/>
        </p:nvPicPr>
        <p:blipFill>
          <a:blip r:embed="rId7"/>
          <a:stretch>
            <a:fillRect/>
          </a:stretch>
        </p:blipFill>
        <p:spPr>
          <a:xfrm>
            <a:off x="9501188" y="3719513"/>
            <a:ext cx="1314450" cy="1323975"/>
          </a:xfrm>
          <a:prstGeom prst="rect">
            <a:avLst/>
          </a:prstGeom>
        </p:spPr>
      </p:pic>
    </p:spTree>
    <p:extLst>
      <p:ext uri="{BB962C8B-B14F-4D97-AF65-F5344CB8AC3E}">
        <p14:creationId xmlns:p14="http://schemas.microsoft.com/office/powerpoint/2010/main" val="3096279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516;p8">
            <a:extLst>
              <a:ext uri="{FF2B5EF4-FFF2-40B4-BE49-F238E27FC236}">
                <a16:creationId xmlns:a16="http://schemas.microsoft.com/office/drawing/2014/main" id="{1BF6095C-44AF-00D8-79F1-6EB6ACEBBB31}"/>
              </a:ext>
            </a:extLst>
          </p:cNvPr>
          <p:cNvSpPr txBox="1"/>
          <p:nvPr/>
        </p:nvSpPr>
        <p:spPr>
          <a:xfrm>
            <a:off x="3279401" y="1910957"/>
            <a:ext cx="6082549" cy="230828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b="0" i="0" u="none" strike="noStrike" cap="none" dirty="0">
                <a:solidFill>
                  <a:schemeClr val="dk1"/>
                </a:solidFill>
                <a:latin typeface="Teko"/>
                <a:ea typeface="Teko"/>
                <a:cs typeface="Teko"/>
                <a:sym typeface="Teko"/>
              </a:rPr>
              <a:t>THANK YOU </a:t>
            </a:r>
            <a:br>
              <a:rPr lang="en-US" sz="3600" b="0" i="0" u="none" strike="noStrike" cap="none" dirty="0">
                <a:latin typeface="Teko"/>
                <a:ea typeface="Teko"/>
                <a:cs typeface="Teko"/>
              </a:rPr>
            </a:br>
            <a:r>
              <a:rPr lang="en-US" sz="3600" b="0" i="0" u="none" strike="noStrike" cap="none" dirty="0">
                <a:solidFill>
                  <a:schemeClr val="dk1"/>
                </a:solidFill>
                <a:latin typeface="Teko"/>
                <a:ea typeface="Teko"/>
                <a:cs typeface="Teko"/>
                <a:sym typeface="Teko"/>
              </a:rPr>
              <a:t>FOR THE ATTENTION!</a:t>
            </a:r>
            <a:r>
              <a:rPr lang="en-US" sz="3600" dirty="0">
                <a:solidFill>
                  <a:schemeClr val="dk1"/>
                </a:solidFill>
                <a:latin typeface="Teko"/>
                <a:ea typeface="Teko"/>
                <a:cs typeface="Teko"/>
                <a:sym typeface="Teko"/>
              </a:rPr>
              <a:t> LET'S CONTINUE WITH THE PROGRAMM</a:t>
            </a:r>
            <a:endParaRPr sz="3600" b="0" i="0" u="none" strike="noStrike" cap="none" dirty="0">
              <a:solidFill>
                <a:schemeClr val="dk1"/>
              </a:solidFill>
              <a:latin typeface="Arial"/>
              <a:ea typeface="Arial"/>
              <a:cs typeface="Arial"/>
              <a:sym typeface="Arial"/>
            </a:endParaRPr>
          </a:p>
        </p:txBody>
      </p:sp>
      <p:grpSp>
        <p:nvGrpSpPr>
          <p:cNvPr id="10" name="Google Shape;447;p7">
            <a:extLst>
              <a:ext uri="{FF2B5EF4-FFF2-40B4-BE49-F238E27FC236}">
                <a16:creationId xmlns:a16="http://schemas.microsoft.com/office/drawing/2014/main" id="{6359B8F5-0F52-F634-B5F9-D8311D4B3A2A}"/>
              </a:ext>
            </a:extLst>
          </p:cNvPr>
          <p:cNvGrpSpPr/>
          <p:nvPr/>
        </p:nvGrpSpPr>
        <p:grpSpPr>
          <a:xfrm rot="10800000">
            <a:off x="-406297" y="4405278"/>
            <a:ext cx="6358716" cy="2060258"/>
            <a:chOff x="-2225572" y="3281327"/>
            <a:chExt cx="5253816" cy="1622108"/>
          </a:xfrm>
        </p:grpSpPr>
        <p:sp>
          <p:nvSpPr>
            <p:cNvPr id="11" name="Google Shape;448;p7">
              <a:extLst>
                <a:ext uri="{FF2B5EF4-FFF2-40B4-BE49-F238E27FC236}">
                  <a16:creationId xmlns:a16="http://schemas.microsoft.com/office/drawing/2014/main" id="{5CD7263F-F82A-FAA0-7AE7-A275CA02CE2A}"/>
                </a:ext>
              </a:extLst>
            </p:cNvPr>
            <p:cNvSpPr/>
            <p:nvPr/>
          </p:nvSpPr>
          <p:spPr>
            <a:xfrm rot="-5400000">
              <a:off x="413073" y="2675144"/>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449;p7">
              <a:extLst>
                <a:ext uri="{FF2B5EF4-FFF2-40B4-BE49-F238E27FC236}">
                  <a16:creationId xmlns:a16="http://schemas.microsoft.com/office/drawing/2014/main" id="{4231643A-37CB-8AF2-61C1-460AEE11F0DB}"/>
                </a:ext>
              </a:extLst>
            </p:cNvPr>
            <p:cNvSpPr/>
            <p:nvPr/>
          </p:nvSpPr>
          <p:spPr>
            <a:xfrm rot="-5400000">
              <a:off x="-1183884" y="464986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450;p7">
              <a:extLst>
                <a:ext uri="{FF2B5EF4-FFF2-40B4-BE49-F238E27FC236}">
                  <a16:creationId xmlns:a16="http://schemas.microsoft.com/office/drawing/2014/main" id="{70012B1A-A15F-C896-71E8-B36E1E358B49}"/>
                </a:ext>
              </a:extLst>
            </p:cNvPr>
            <p:cNvSpPr/>
            <p:nvPr/>
          </p:nvSpPr>
          <p:spPr>
            <a:xfrm rot="-5400000">
              <a:off x="1230459" y="3056369"/>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451;p7">
              <a:extLst>
                <a:ext uri="{FF2B5EF4-FFF2-40B4-BE49-F238E27FC236}">
                  <a16:creationId xmlns:a16="http://schemas.microsoft.com/office/drawing/2014/main" id="{8F9E1826-8282-78FA-5727-657BE0954F1B}"/>
                </a:ext>
              </a:extLst>
            </p:cNvPr>
            <p:cNvSpPr/>
            <p:nvPr/>
          </p:nvSpPr>
          <p:spPr>
            <a:xfrm rot="-5400000">
              <a:off x="-117242" y="478958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452;p7">
              <a:extLst>
                <a:ext uri="{FF2B5EF4-FFF2-40B4-BE49-F238E27FC236}">
                  <a16:creationId xmlns:a16="http://schemas.microsoft.com/office/drawing/2014/main" id="{E86DD1BF-BC4A-3517-CD87-71B548A3C794}"/>
                </a:ext>
              </a:extLst>
            </p:cNvPr>
            <p:cNvSpPr/>
            <p:nvPr/>
          </p:nvSpPr>
          <p:spPr>
            <a:xfrm rot="-5400000">
              <a:off x="878393" y="2625186"/>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453;p7">
              <a:extLst>
                <a:ext uri="{FF2B5EF4-FFF2-40B4-BE49-F238E27FC236}">
                  <a16:creationId xmlns:a16="http://schemas.microsoft.com/office/drawing/2014/main" id="{21F03CA0-5DC7-F716-CB4B-2358747116B6}"/>
                </a:ext>
              </a:extLst>
            </p:cNvPr>
            <p:cNvSpPr/>
            <p:nvPr/>
          </p:nvSpPr>
          <p:spPr>
            <a:xfrm rot="-5400000">
              <a:off x="-618186" y="397182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454;p7">
              <a:extLst>
                <a:ext uri="{FF2B5EF4-FFF2-40B4-BE49-F238E27FC236}">
                  <a16:creationId xmlns:a16="http://schemas.microsoft.com/office/drawing/2014/main" id="{60EB7919-F491-231C-0D1E-5816AC292EDE}"/>
                </a:ext>
              </a:extLst>
            </p:cNvPr>
            <p:cNvSpPr/>
            <p:nvPr/>
          </p:nvSpPr>
          <p:spPr>
            <a:xfrm rot="-5400000">
              <a:off x="-245008" y="1643446"/>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455;p7">
              <a:extLst>
                <a:ext uri="{FF2B5EF4-FFF2-40B4-BE49-F238E27FC236}">
                  <a16:creationId xmlns:a16="http://schemas.microsoft.com/office/drawing/2014/main" id="{84728838-B224-02DC-2195-E0C021171E38}"/>
                </a:ext>
              </a:extLst>
            </p:cNvPr>
            <p:cNvSpPr/>
            <p:nvPr/>
          </p:nvSpPr>
          <p:spPr>
            <a:xfrm rot="-5400000">
              <a:off x="-2225484" y="347307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456;p7">
              <a:extLst>
                <a:ext uri="{FF2B5EF4-FFF2-40B4-BE49-F238E27FC236}">
                  <a16:creationId xmlns:a16="http://schemas.microsoft.com/office/drawing/2014/main" id="{AEA91AA7-1288-FAB1-2CBA-5187B256DDDC}"/>
                </a:ext>
              </a:extLst>
            </p:cNvPr>
            <p:cNvSpPr/>
            <p:nvPr/>
          </p:nvSpPr>
          <p:spPr>
            <a:xfrm rot="-5400000">
              <a:off x="488816" y="1865221"/>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457;p7">
              <a:extLst>
                <a:ext uri="{FF2B5EF4-FFF2-40B4-BE49-F238E27FC236}">
                  <a16:creationId xmlns:a16="http://schemas.microsoft.com/office/drawing/2014/main" id="{5F03EAEC-5F74-2949-0060-62412BDA2F12}"/>
                </a:ext>
              </a:extLst>
            </p:cNvPr>
            <p:cNvSpPr/>
            <p:nvPr/>
          </p:nvSpPr>
          <p:spPr>
            <a:xfrm rot="-5400000">
              <a:off x="-1081254" y="328141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 name="Google Shape;436;p7">
            <a:extLst>
              <a:ext uri="{FF2B5EF4-FFF2-40B4-BE49-F238E27FC236}">
                <a16:creationId xmlns:a16="http://schemas.microsoft.com/office/drawing/2014/main" id="{C3F53CED-896A-33AF-B1E1-7916E6E56094}"/>
              </a:ext>
            </a:extLst>
          </p:cNvPr>
          <p:cNvGrpSpPr/>
          <p:nvPr/>
        </p:nvGrpSpPr>
        <p:grpSpPr>
          <a:xfrm>
            <a:off x="7503180" y="161926"/>
            <a:ext cx="5253816" cy="1622108"/>
            <a:chOff x="6093480" y="1"/>
            <a:chExt cx="5253816" cy="1622108"/>
          </a:xfrm>
        </p:grpSpPr>
        <p:sp>
          <p:nvSpPr>
            <p:cNvPr id="22" name="Google Shape;437;p7">
              <a:extLst>
                <a:ext uri="{FF2B5EF4-FFF2-40B4-BE49-F238E27FC236}">
                  <a16:creationId xmlns:a16="http://schemas.microsoft.com/office/drawing/2014/main" id="{97801809-F929-8165-0E98-D216528A4065}"/>
                </a:ext>
              </a:extLst>
            </p:cNvPr>
            <p:cNvSpPr/>
            <p:nvPr/>
          </p:nvSpPr>
          <p:spPr>
            <a:xfrm rot="-5400000">
              <a:off x="8732125" y="-606182"/>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438;p7">
              <a:extLst>
                <a:ext uri="{FF2B5EF4-FFF2-40B4-BE49-F238E27FC236}">
                  <a16:creationId xmlns:a16="http://schemas.microsoft.com/office/drawing/2014/main" id="{B744835B-9432-2FB3-6C8F-73BF456784D6}"/>
                </a:ext>
              </a:extLst>
            </p:cNvPr>
            <p:cNvSpPr/>
            <p:nvPr/>
          </p:nvSpPr>
          <p:spPr>
            <a:xfrm rot="-5400000">
              <a:off x="7135168" y="1368539"/>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439;p7">
              <a:extLst>
                <a:ext uri="{FF2B5EF4-FFF2-40B4-BE49-F238E27FC236}">
                  <a16:creationId xmlns:a16="http://schemas.microsoft.com/office/drawing/2014/main" id="{1874E5BE-D165-19A6-EC47-E37408B1FF67}"/>
                </a:ext>
              </a:extLst>
            </p:cNvPr>
            <p:cNvSpPr/>
            <p:nvPr/>
          </p:nvSpPr>
          <p:spPr>
            <a:xfrm rot="-5400000">
              <a:off x="9549511" y="-224957"/>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440;p7">
              <a:extLst>
                <a:ext uri="{FF2B5EF4-FFF2-40B4-BE49-F238E27FC236}">
                  <a16:creationId xmlns:a16="http://schemas.microsoft.com/office/drawing/2014/main" id="{8ADE613C-838E-5CB5-A26A-66F89A54025E}"/>
                </a:ext>
              </a:extLst>
            </p:cNvPr>
            <p:cNvSpPr/>
            <p:nvPr/>
          </p:nvSpPr>
          <p:spPr>
            <a:xfrm rot="-5400000">
              <a:off x="8201810" y="1508263"/>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441;p7">
              <a:extLst>
                <a:ext uri="{FF2B5EF4-FFF2-40B4-BE49-F238E27FC236}">
                  <a16:creationId xmlns:a16="http://schemas.microsoft.com/office/drawing/2014/main" id="{35EDD367-1E97-BCD3-3EF2-9BF56EE34F28}"/>
                </a:ext>
              </a:extLst>
            </p:cNvPr>
            <p:cNvSpPr/>
            <p:nvPr/>
          </p:nvSpPr>
          <p:spPr>
            <a:xfrm rot="-5400000">
              <a:off x="9197445" y="-656140"/>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442;p7">
              <a:extLst>
                <a:ext uri="{FF2B5EF4-FFF2-40B4-BE49-F238E27FC236}">
                  <a16:creationId xmlns:a16="http://schemas.microsoft.com/office/drawing/2014/main" id="{A6292225-1327-C761-2064-82166D0BE2E1}"/>
                </a:ext>
              </a:extLst>
            </p:cNvPr>
            <p:cNvSpPr/>
            <p:nvPr/>
          </p:nvSpPr>
          <p:spPr>
            <a:xfrm rot="-5400000">
              <a:off x="7700866" y="690497"/>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443;p7">
              <a:extLst>
                <a:ext uri="{FF2B5EF4-FFF2-40B4-BE49-F238E27FC236}">
                  <a16:creationId xmlns:a16="http://schemas.microsoft.com/office/drawing/2014/main" id="{AC73C3DF-8F58-FC6D-5FEF-8D61EC4E7C9C}"/>
                </a:ext>
              </a:extLst>
            </p:cNvPr>
            <p:cNvSpPr/>
            <p:nvPr/>
          </p:nvSpPr>
          <p:spPr>
            <a:xfrm rot="-5400000">
              <a:off x="8074044" y="-1637880"/>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444;p7">
              <a:extLst>
                <a:ext uri="{FF2B5EF4-FFF2-40B4-BE49-F238E27FC236}">
                  <a16:creationId xmlns:a16="http://schemas.microsoft.com/office/drawing/2014/main" id="{B725CB0A-BD51-81EA-CF23-9778547FE9B4}"/>
                </a:ext>
              </a:extLst>
            </p:cNvPr>
            <p:cNvSpPr/>
            <p:nvPr/>
          </p:nvSpPr>
          <p:spPr>
            <a:xfrm rot="-5400000">
              <a:off x="6093568" y="191747"/>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445;p7">
              <a:extLst>
                <a:ext uri="{FF2B5EF4-FFF2-40B4-BE49-F238E27FC236}">
                  <a16:creationId xmlns:a16="http://schemas.microsoft.com/office/drawing/2014/main" id="{ABDB7D87-F953-6BAF-4C8C-B5CAE89FA8C5}"/>
                </a:ext>
              </a:extLst>
            </p:cNvPr>
            <p:cNvSpPr/>
            <p:nvPr/>
          </p:nvSpPr>
          <p:spPr>
            <a:xfrm rot="-5400000">
              <a:off x="8807868" y="-1416105"/>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446;p7">
              <a:extLst>
                <a:ext uri="{FF2B5EF4-FFF2-40B4-BE49-F238E27FC236}">
                  <a16:creationId xmlns:a16="http://schemas.microsoft.com/office/drawing/2014/main" id="{7E75A7E7-BB4C-1CF8-2D4A-74FB966DE95F}"/>
                </a:ext>
              </a:extLst>
            </p:cNvPr>
            <p:cNvSpPr/>
            <p:nvPr/>
          </p:nvSpPr>
          <p:spPr>
            <a:xfrm rot="-5400000">
              <a:off x="7237798" y="89"/>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 name="Google Shape;459;p7">
            <a:extLst>
              <a:ext uri="{FF2B5EF4-FFF2-40B4-BE49-F238E27FC236}">
                <a16:creationId xmlns:a16="http://schemas.microsoft.com/office/drawing/2014/main" id="{1CE78565-D21A-C451-41A0-F6649073105E}"/>
              </a:ext>
            </a:extLst>
          </p:cNvPr>
          <p:cNvGrpSpPr/>
          <p:nvPr/>
        </p:nvGrpSpPr>
        <p:grpSpPr>
          <a:xfrm>
            <a:off x="602432" y="460009"/>
            <a:ext cx="776452" cy="747878"/>
            <a:chOff x="516708" y="383809"/>
            <a:chExt cx="888556" cy="888556"/>
          </a:xfrm>
        </p:grpSpPr>
        <p:sp>
          <p:nvSpPr>
            <p:cNvPr id="33" name="Google Shape;460;p7">
              <a:extLst>
                <a:ext uri="{FF2B5EF4-FFF2-40B4-BE49-F238E27FC236}">
                  <a16:creationId xmlns:a16="http://schemas.microsoft.com/office/drawing/2014/main" id="{7EFD7BDD-6E3A-4E89-9698-B5041E1E60DF}"/>
                </a:ext>
              </a:extLst>
            </p:cNvPr>
            <p:cNvSpPr/>
            <p:nvPr/>
          </p:nvSpPr>
          <p:spPr>
            <a:xfrm>
              <a:off x="548611" y="457982"/>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461;p7">
              <a:extLst>
                <a:ext uri="{FF2B5EF4-FFF2-40B4-BE49-F238E27FC236}">
                  <a16:creationId xmlns:a16="http://schemas.microsoft.com/office/drawing/2014/main" id="{2E3D21DF-5ED8-D04D-6450-F536FE7CA8C7}"/>
                </a:ext>
              </a:extLst>
            </p:cNvPr>
            <p:cNvSpPr/>
            <p:nvPr/>
          </p:nvSpPr>
          <p:spPr>
            <a:xfrm>
              <a:off x="738512" y="1129560"/>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462;p7">
              <a:extLst>
                <a:ext uri="{FF2B5EF4-FFF2-40B4-BE49-F238E27FC236}">
                  <a16:creationId xmlns:a16="http://schemas.microsoft.com/office/drawing/2014/main" id="{E8840F44-1A62-E686-FF44-BAD7FED7E4F7}"/>
                </a:ext>
              </a:extLst>
            </p:cNvPr>
            <p:cNvSpPr/>
            <p:nvPr/>
          </p:nvSpPr>
          <p:spPr>
            <a:xfrm>
              <a:off x="523679" y="904986"/>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463;p7">
              <a:extLst>
                <a:ext uri="{FF2B5EF4-FFF2-40B4-BE49-F238E27FC236}">
                  <a16:creationId xmlns:a16="http://schemas.microsoft.com/office/drawing/2014/main" id="{39F06DEE-EC42-7F40-70E0-BC5DA9C6E3C0}"/>
                </a:ext>
              </a:extLst>
            </p:cNvPr>
            <p:cNvSpPr/>
            <p:nvPr/>
          </p:nvSpPr>
          <p:spPr>
            <a:xfrm>
              <a:off x="516708" y="605613"/>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464;p7">
              <a:extLst>
                <a:ext uri="{FF2B5EF4-FFF2-40B4-BE49-F238E27FC236}">
                  <a16:creationId xmlns:a16="http://schemas.microsoft.com/office/drawing/2014/main" id="{170097AE-E106-0DBB-D85F-4EB1D656B0ED}"/>
                </a:ext>
              </a:extLst>
            </p:cNvPr>
            <p:cNvSpPr/>
            <p:nvPr/>
          </p:nvSpPr>
          <p:spPr>
            <a:xfrm>
              <a:off x="720460" y="390780"/>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465;p7">
              <a:extLst>
                <a:ext uri="{FF2B5EF4-FFF2-40B4-BE49-F238E27FC236}">
                  <a16:creationId xmlns:a16="http://schemas.microsoft.com/office/drawing/2014/main" id="{47C29829-667D-9626-D9CC-56DAD8F9D55F}"/>
                </a:ext>
              </a:extLst>
            </p:cNvPr>
            <p:cNvSpPr/>
            <p:nvPr/>
          </p:nvSpPr>
          <p:spPr>
            <a:xfrm>
              <a:off x="1019833" y="383809"/>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466;p7">
              <a:extLst>
                <a:ext uri="{FF2B5EF4-FFF2-40B4-BE49-F238E27FC236}">
                  <a16:creationId xmlns:a16="http://schemas.microsoft.com/office/drawing/2014/main" id="{8F08F643-997F-53FA-8EFF-6F4EE8067ADB}"/>
                </a:ext>
              </a:extLst>
            </p:cNvPr>
            <p:cNvSpPr/>
            <p:nvPr/>
          </p:nvSpPr>
          <p:spPr>
            <a:xfrm>
              <a:off x="1254059" y="588991"/>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67;p7">
              <a:extLst>
                <a:ext uri="{FF2B5EF4-FFF2-40B4-BE49-F238E27FC236}">
                  <a16:creationId xmlns:a16="http://schemas.microsoft.com/office/drawing/2014/main" id="{535C2966-7CF1-802A-91BB-3E6DFE27A6FA}"/>
                </a:ext>
              </a:extLst>
            </p:cNvPr>
            <p:cNvSpPr/>
            <p:nvPr/>
          </p:nvSpPr>
          <p:spPr>
            <a:xfrm>
              <a:off x="1261029" y="888364"/>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68;p7">
              <a:extLst>
                <a:ext uri="{FF2B5EF4-FFF2-40B4-BE49-F238E27FC236}">
                  <a16:creationId xmlns:a16="http://schemas.microsoft.com/office/drawing/2014/main" id="{A57E65D0-7085-B5F8-1546-104209629D14}"/>
                </a:ext>
              </a:extLst>
            </p:cNvPr>
            <p:cNvSpPr/>
            <p:nvPr/>
          </p:nvSpPr>
          <p:spPr>
            <a:xfrm>
              <a:off x="1037885" y="1122590"/>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69;p7">
              <a:extLst>
                <a:ext uri="{FF2B5EF4-FFF2-40B4-BE49-F238E27FC236}">
                  <a16:creationId xmlns:a16="http://schemas.microsoft.com/office/drawing/2014/main" id="{8E88155B-5265-0DAA-CFAF-20A9CDFE81A1}"/>
                </a:ext>
              </a:extLst>
            </p:cNvPr>
            <p:cNvSpPr/>
            <p:nvPr/>
          </p:nvSpPr>
          <p:spPr>
            <a:xfrm>
              <a:off x="843784" y="704004"/>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 name="Google Shape;459;p7">
            <a:extLst>
              <a:ext uri="{FF2B5EF4-FFF2-40B4-BE49-F238E27FC236}">
                <a16:creationId xmlns:a16="http://schemas.microsoft.com/office/drawing/2014/main" id="{FDB05713-500D-3C32-6EA7-E4DA58C0C37D}"/>
              </a:ext>
            </a:extLst>
          </p:cNvPr>
          <p:cNvGrpSpPr/>
          <p:nvPr/>
        </p:nvGrpSpPr>
        <p:grpSpPr>
          <a:xfrm>
            <a:off x="11194232" y="5536834"/>
            <a:ext cx="662152" cy="662153"/>
            <a:chOff x="516708" y="383809"/>
            <a:chExt cx="888556" cy="888556"/>
          </a:xfrm>
        </p:grpSpPr>
        <p:sp>
          <p:nvSpPr>
            <p:cNvPr id="44" name="Google Shape;460;p7">
              <a:extLst>
                <a:ext uri="{FF2B5EF4-FFF2-40B4-BE49-F238E27FC236}">
                  <a16:creationId xmlns:a16="http://schemas.microsoft.com/office/drawing/2014/main" id="{F8001D86-138A-436A-18D5-A5B8EEBEBBF0}"/>
                </a:ext>
              </a:extLst>
            </p:cNvPr>
            <p:cNvSpPr/>
            <p:nvPr/>
          </p:nvSpPr>
          <p:spPr>
            <a:xfrm>
              <a:off x="548611" y="457982"/>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61;p7">
              <a:extLst>
                <a:ext uri="{FF2B5EF4-FFF2-40B4-BE49-F238E27FC236}">
                  <a16:creationId xmlns:a16="http://schemas.microsoft.com/office/drawing/2014/main" id="{821E23A1-4BBD-BA80-C498-4FC3C4A11FD3}"/>
                </a:ext>
              </a:extLst>
            </p:cNvPr>
            <p:cNvSpPr/>
            <p:nvPr/>
          </p:nvSpPr>
          <p:spPr>
            <a:xfrm>
              <a:off x="738512" y="1129560"/>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2;p7">
              <a:extLst>
                <a:ext uri="{FF2B5EF4-FFF2-40B4-BE49-F238E27FC236}">
                  <a16:creationId xmlns:a16="http://schemas.microsoft.com/office/drawing/2014/main" id="{861B5688-A2C4-58AB-9C30-437CD7F22CD6}"/>
                </a:ext>
              </a:extLst>
            </p:cNvPr>
            <p:cNvSpPr/>
            <p:nvPr/>
          </p:nvSpPr>
          <p:spPr>
            <a:xfrm>
              <a:off x="523679" y="904986"/>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63;p7">
              <a:extLst>
                <a:ext uri="{FF2B5EF4-FFF2-40B4-BE49-F238E27FC236}">
                  <a16:creationId xmlns:a16="http://schemas.microsoft.com/office/drawing/2014/main" id="{B7D26028-E598-4A64-2CA2-FE2D7634641B}"/>
                </a:ext>
              </a:extLst>
            </p:cNvPr>
            <p:cNvSpPr/>
            <p:nvPr/>
          </p:nvSpPr>
          <p:spPr>
            <a:xfrm>
              <a:off x="516708" y="605613"/>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64;p7">
              <a:extLst>
                <a:ext uri="{FF2B5EF4-FFF2-40B4-BE49-F238E27FC236}">
                  <a16:creationId xmlns:a16="http://schemas.microsoft.com/office/drawing/2014/main" id="{7E06FE07-E0C6-9503-57B7-1D93E69C2867}"/>
                </a:ext>
              </a:extLst>
            </p:cNvPr>
            <p:cNvSpPr/>
            <p:nvPr/>
          </p:nvSpPr>
          <p:spPr>
            <a:xfrm>
              <a:off x="720460" y="390780"/>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65;p7">
              <a:extLst>
                <a:ext uri="{FF2B5EF4-FFF2-40B4-BE49-F238E27FC236}">
                  <a16:creationId xmlns:a16="http://schemas.microsoft.com/office/drawing/2014/main" id="{17779391-E083-B823-9B5E-298AF9FCA3CD}"/>
                </a:ext>
              </a:extLst>
            </p:cNvPr>
            <p:cNvSpPr/>
            <p:nvPr/>
          </p:nvSpPr>
          <p:spPr>
            <a:xfrm>
              <a:off x="1019833" y="383809"/>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466;p7">
              <a:extLst>
                <a:ext uri="{FF2B5EF4-FFF2-40B4-BE49-F238E27FC236}">
                  <a16:creationId xmlns:a16="http://schemas.microsoft.com/office/drawing/2014/main" id="{48507660-8EA4-29F9-3FA2-FA800EE0F191}"/>
                </a:ext>
              </a:extLst>
            </p:cNvPr>
            <p:cNvSpPr/>
            <p:nvPr/>
          </p:nvSpPr>
          <p:spPr>
            <a:xfrm>
              <a:off x="1254059" y="588991"/>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467;p7">
              <a:extLst>
                <a:ext uri="{FF2B5EF4-FFF2-40B4-BE49-F238E27FC236}">
                  <a16:creationId xmlns:a16="http://schemas.microsoft.com/office/drawing/2014/main" id="{11574018-06E9-08B0-D638-A802F815A844}"/>
                </a:ext>
              </a:extLst>
            </p:cNvPr>
            <p:cNvSpPr/>
            <p:nvPr/>
          </p:nvSpPr>
          <p:spPr>
            <a:xfrm>
              <a:off x="1261029" y="888364"/>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468;p7">
              <a:extLst>
                <a:ext uri="{FF2B5EF4-FFF2-40B4-BE49-F238E27FC236}">
                  <a16:creationId xmlns:a16="http://schemas.microsoft.com/office/drawing/2014/main" id="{53324953-1B26-DFF6-3257-984D7C2F90BD}"/>
                </a:ext>
              </a:extLst>
            </p:cNvPr>
            <p:cNvSpPr/>
            <p:nvPr/>
          </p:nvSpPr>
          <p:spPr>
            <a:xfrm>
              <a:off x="1037885" y="1122590"/>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469;p7">
              <a:extLst>
                <a:ext uri="{FF2B5EF4-FFF2-40B4-BE49-F238E27FC236}">
                  <a16:creationId xmlns:a16="http://schemas.microsoft.com/office/drawing/2014/main" id="{10778B1D-5608-2D28-2234-1043904EC44D}"/>
                </a:ext>
              </a:extLst>
            </p:cNvPr>
            <p:cNvSpPr/>
            <p:nvPr/>
          </p:nvSpPr>
          <p:spPr>
            <a:xfrm>
              <a:off x="843784" y="704004"/>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988272069"/>
      </p:ext>
    </p:extLst>
  </p:cSld>
  <p:clrMapOvr>
    <a:masterClrMapping/>
  </p:clrMapOvr>
</p:sld>
</file>

<file path=ppt/theme/theme1.xml><?xml version="1.0" encoding="utf-8"?>
<a:theme xmlns:a="http://schemas.openxmlformats.org/drawingml/2006/main" name="Office тема">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О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О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Widescreen</PresentationFormat>
  <Paragraphs>0</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тема</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329</cp:revision>
  <dcterms:created xsi:type="dcterms:W3CDTF">2025-06-10T16:05:59Z</dcterms:created>
  <dcterms:modified xsi:type="dcterms:W3CDTF">2025-06-10T17:43:01Z</dcterms:modified>
</cp:coreProperties>
</file>

<file path=docProps/thumbnail.jpeg>
</file>